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8" r:id="rId4"/>
    <p:sldId id="260" r:id="rId5"/>
    <p:sldId id="267" r:id="rId6"/>
    <p:sldId id="264" r:id="rId7"/>
    <p:sldId id="271" r:id="rId8"/>
    <p:sldId id="256" r:id="rId9"/>
    <p:sldId id="259" r:id="rId10"/>
    <p:sldId id="269" r:id="rId11"/>
    <p:sldId id="262" r:id="rId12"/>
    <p:sldId id="258" r:id="rId13"/>
    <p:sldId id="272" r:id="rId14"/>
    <p:sldId id="270" r:id="rId15"/>
    <p:sldId id="261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DF1BF-346E-B59A-A249-0D7F1584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564C-F122-97D9-9F5F-07680087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518A0-AE9C-DDDE-A1DB-7B16F25E5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C6B66-2E95-10ED-A11E-B49370F7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2ABE-AF27-8C68-625C-B81C0AA2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13FC4-6956-F923-05EC-8CC5F4BA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69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8F663-D87C-E242-33E6-8AED3CFA6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7C39A-63CB-050E-92C0-409A2E0F6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8B909-04C2-6E1D-CCED-57EAB3C5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EFC41-E7B6-2663-1F5F-59000E2B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64007-FAAA-F7B2-7B79-FFA07809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39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B790-6D7E-5C06-7A6C-DFF2F2D3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F8257-BDFB-AA31-7E14-0967C6A8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45221-C1B3-8187-0752-DD47F391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AE95B-2E20-A3A0-74F1-4F426749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5B8F8-FAC4-1ADF-F0CA-13D203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28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C696-B0D1-A3DF-CF9C-A0AAF8EF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0730-DBD5-7E08-144A-29717E947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C3E29-FF4C-EA4C-02E8-B3F52041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6F089-C84D-0CA0-82BF-7F8BDDD9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FB09C-9EAC-DF85-8D5E-6173BEC0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6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9245-F5CC-BE95-25D6-8F89BF801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A19D-5070-5C55-09AB-9EA0A0E97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CA5709-39C2-1B0B-36E7-2D14D209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0259E-AF2E-635C-0619-332519F1F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7CABB-88DD-299B-10AA-58DFB80F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02992-565C-9CA0-7016-C8B14C77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0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22A3-BC30-EBB6-F8C3-DD46023C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30BB6-095A-0B07-8305-0D567D1BC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C5C46-3338-95C9-70ED-731F60E97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0A65-B8C8-2494-BB94-D94653EBF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F83F2-6B14-114D-2232-2862DA316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BC6FA-FD12-A101-C2D5-34F0D6E5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86E576-2429-8213-1A86-7B16F656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BC4F8-C113-64F3-EEA2-5A7D57FE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97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A759-EFD9-2BDA-5B3E-FFB6CA32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56EDF-ADC0-2449-51D3-3B1D4A4B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D41A1-F346-834E-92B7-33CF54FD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9B261-291C-14BA-A671-0D71ED5C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1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5F6AC-F349-1476-F817-5263CDA2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BD6DD-4302-FFB8-37F3-266FBBCF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A6173-D396-2ACB-1B0F-A5E29EEA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F10F-5503-5524-8BAC-887A2C93C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B53B4-E3B6-1709-A457-79D05062F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E1241-AC58-47CC-D9FF-D254903B8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692-A048-2421-8A31-EB5A29FD1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6F366-63CF-2ACE-E654-F92A5467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9E52E-2C57-43CE-585E-D31B008E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2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DF60-CF34-BBF4-5B20-141DC1DA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957CC-7580-9567-C7DB-41C078983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22BE-6A12-B87C-95D0-5E5603179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DC975-239A-CDEA-F037-7354A6CF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3EC77-67B5-39F7-7DAA-64A6129E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9CF4A-B56A-BFBB-DAF4-75B11335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83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C6126-606C-35F1-115E-87138891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6B2E1-0B75-579D-45F3-2BFE438FE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799C7-F5FB-77FF-D129-695DCF9BF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AF10C-C593-4DE3-B31D-15D7F274580C}" type="datetimeFigureOut">
              <a:rPr lang="en-GB" smtClean="0"/>
              <a:t>28/03/2023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D076-8F25-E853-0A83-2445AF29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BE8A2-8329-40AB-8D1D-5589832F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06BA-2A9C-4997-8E45-4244069F07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04BA-E856-722A-B661-5604692BC89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2"/>
            <a:ext cx="9144000" cy="28748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Science Photography Competition 2023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Looking for signs of </a:t>
            </a:r>
            <a:r>
              <a:rPr lang="en-US" dirty="0" smtClean="0"/>
              <a:t>Spring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Good photograph with good composition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9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5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blue flowers&#10;&#10;Description automatically generated with low confidence">
            <a:extLst>
              <a:ext uri="{FF2B5EF4-FFF2-40B4-BE49-F238E27FC236}">
                <a16:creationId xmlns:a16="http://schemas.microsoft.com/office/drawing/2014/main" id="{C50D39CE-D099-16F6-B2E8-70644DDDA1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43" y="643467"/>
            <a:ext cx="5713913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7F9401-F3C6-43C6-9AED-1CE492D74BA1}"/>
              </a:ext>
            </a:extLst>
          </p:cNvPr>
          <p:cNvSpPr txBox="1"/>
          <p:nvPr/>
        </p:nvSpPr>
        <p:spPr>
          <a:xfrm>
            <a:off x="9340427" y="1341120"/>
            <a:ext cx="20658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Matthew Green -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'These flowers make me think of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flowers grow in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 like the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colour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'. 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/>
            </a:r>
            <a:b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Sierra Leone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171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ig&#10;&#10;Description automatically generated with low confidence">
            <a:extLst>
              <a:ext uri="{FF2B5EF4-FFF2-40B4-BE49-F238E27FC236}">
                <a16:creationId xmlns:a16="http://schemas.microsoft.com/office/drawing/2014/main" id="{78AEBDE8-81FE-68CD-570F-24FCDCD7E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7" y="120861"/>
            <a:ext cx="4316499" cy="3481177"/>
          </a:xfrm>
          <a:prstGeom prst="rect">
            <a:avLst/>
          </a:prstGeom>
        </p:spPr>
      </p:pic>
      <p:pic>
        <p:nvPicPr>
          <p:cNvPr id="7" name="Picture 6" descr="A picture containing person, dog, feeding, petting&#10;&#10;Description automatically generated">
            <a:extLst>
              <a:ext uri="{FF2B5EF4-FFF2-40B4-BE49-F238E27FC236}">
                <a16:creationId xmlns:a16="http://schemas.microsoft.com/office/drawing/2014/main" id="{DC491B3F-806D-6E5E-E53C-6366D2231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26" y="257068"/>
            <a:ext cx="6048709" cy="6197917"/>
          </a:xfrm>
          <a:prstGeom prst="rect">
            <a:avLst/>
          </a:prstGeom>
        </p:spPr>
      </p:pic>
      <p:pic>
        <p:nvPicPr>
          <p:cNvPr id="9" name="Picture 8" descr="A person holding a baby goat&#10;&#10;Description automatically generated with low confidence">
            <a:extLst>
              <a:ext uri="{FF2B5EF4-FFF2-40B4-BE49-F238E27FC236}">
                <a16:creationId xmlns:a16="http://schemas.microsoft.com/office/drawing/2014/main" id="{3C79529D-3E98-9B4E-F53A-AC7FBFB442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" y="3781526"/>
            <a:ext cx="3476108" cy="2795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F5972-1ACC-3322-7095-FF6235515705}"/>
              </a:ext>
            </a:extLst>
          </p:cNvPr>
          <p:cNvSpPr txBox="1"/>
          <p:nvPr/>
        </p:nvSpPr>
        <p:spPr>
          <a:xfrm>
            <a:off x="4050453" y="4172373"/>
            <a:ext cx="134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 Penfold</a:t>
            </a:r>
          </a:p>
          <a:p>
            <a:r>
              <a:rPr lang="en-US" dirty="0"/>
              <a:t>Sierra Leone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45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A34C5B4D-9FAB-3F40-9B39-B851F430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7" y="0"/>
            <a:ext cx="3861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D041B-8F02-3A5F-0A4A-77F7845838F0}"/>
              </a:ext>
            </a:extLst>
          </p:cNvPr>
          <p:cNvSpPr txBox="1"/>
          <p:nvPr/>
        </p:nvSpPr>
        <p:spPr>
          <a:xfrm>
            <a:off x="6451250" y="1519796"/>
            <a:ext cx="305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Ruben Sheppard</a:t>
            </a:r>
          </a:p>
          <a:p>
            <a:r>
              <a:rPr lang="en-US" dirty="0"/>
              <a:t>Japan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029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2625355A-4285-C6F2-3C00-1EE3A91B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09E15-CB04-75F7-AB47-90321B3A7D67}"/>
              </a:ext>
            </a:extLst>
          </p:cNvPr>
          <p:cNvSpPr txBox="1"/>
          <p:nvPr/>
        </p:nvSpPr>
        <p:spPr>
          <a:xfrm>
            <a:off x="9591040" y="1889760"/>
            <a:ext cx="2113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Gemma Bramley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USA Class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It r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eminds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 of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because the daffodils are starting to bloom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40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playing with a cat&#10;&#10;Description automatically generated with medium confidence">
            <a:extLst>
              <a:ext uri="{FF2B5EF4-FFF2-40B4-BE49-F238E27FC236}">
                <a16:creationId xmlns:a16="http://schemas.microsoft.com/office/drawing/2014/main" id="{721732FE-20FB-2A3B-5662-6103D2257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" y="0"/>
            <a:ext cx="536786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32813D-1BAE-A594-89C8-18FD31B6325E}"/>
              </a:ext>
            </a:extLst>
          </p:cNvPr>
          <p:cNvSpPr txBox="1"/>
          <p:nvPr/>
        </p:nvSpPr>
        <p:spPr>
          <a:xfrm>
            <a:off x="6669631" y="1271751"/>
            <a:ext cx="3461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Felicity Green: 'It reminds me of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because there are lots of dandelions, sun and George the cat. I am wearing yellow as well’. 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Mexico Class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286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04BA-E856-722A-B661-5604692BC89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E641B-EAA7-8F08-E13A-8D7684A9AB8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050565" y="1414393"/>
            <a:ext cx="5464569" cy="238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Joseph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Stauss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– KS 2</a:t>
            </a:r>
          </a:p>
          <a:p>
            <a:pPr marL="0" indent="0">
              <a:buNone/>
            </a:pP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is about transformations and new </a:t>
            </a:r>
            <a:r>
              <a:rPr lang="en-US" sz="1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beginnings, which is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why </a:t>
            </a:r>
            <a:r>
              <a:rPr lang="en-US" sz="1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Joseph 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chose to photograph a daffodil not </a:t>
            </a:r>
            <a:r>
              <a:rPr lang="en-US" sz="1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yet in bloom.</a:t>
            </a:r>
            <a:endParaRPr lang="en-GB" sz="1600" dirty="0"/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7BC46B9C-8869-C0D0-21A7-1D974B3CDA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708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0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40E28A23-278D-7D70-21EA-910C3369D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r="16055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10" name="Picture 9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B4F55615-7F83-9BD1-AC82-A8EF23D3A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7019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327EC2F2-5633-980B-6B2D-74D1DB50C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r="4864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65E8DD-C036-6386-D93D-38B3D6A63096}"/>
              </a:ext>
            </a:extLst>
          </p:cNvPr>
          <p:cNvSpPr txBox="1"/>
          <p:nvPr/>
        </p:nvSpPr>
        <p:spPr>
          <a:xfrm>
            <a:off x="1040524" y="6413412"/>
            <a:ext cx="992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Dexter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Richardson-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Livesley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(South Africa Class).  A Viburnum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Farreri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which has just started to bloom. 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953C0-3148-4367-E26B-FDF6F3A14720}"/>
              </a:ext>
            </a:extLst>
          </p:cNvPr>
          <p:cNvSpPr txBox="1"/>
          <p:nvPr/>
        </p:nvSpPr>
        <p:spPr>
          <a:xfrm>
            <a:off x="9031533" y="5528692"/>
            <a:ext cx="297396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Judging comments  - KS2 Second Place</a:t>
            </a:r>
          </a:p>
          <a:p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The Viburnum is </a:t>
            </a:r>
            <a:r>
              <a:rPr lang="en-US" sz="1200" dirty="0" smtClean="0">
                <a:solidFill>
                  <a:srgbClr val="0070C0"/>
                </a:solidFill>
              </a:rPr>
              <a:t>well-framed </a:t>
            </a:r>
            <a:r>
              <a:rPr lang="en-US" sz="1200" dirty="0">
                <a:solidFill>
                  <a:srgbClr val="0070C0"/>
                </a:solidFill>
              </a:rPr>
              <a:t>with good focus using a shallow depth of field to help accentuate the small delicate blooms.</a:t>
            </a:r>
          </a:p>
          <a:p>
            <a:r>
              <a:rPr lang="en-US" sz="1200" dirty="0">
                <a:solidFill>
                  <a:srgbClr val="0070C0"/>
                </a:solidFill>
              </a:rPr>
              <a:t>Well done.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1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A2479C34-2603-FD06-FBEA-AC37C483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73" y="0"/>
            <a:ext cx="3861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082D4-09C2-53E5-2527-55DF6F09DB5A}"/>
              </a:ext>
            </a:extLst>
          </p:cNvPr>
          <p:cNvSpPr txBox="1"/>
          <p:nvPr/>
        </p:nvSpPr>
        <p:spPr>
          <a:xfrm>
            <a:off x="548640" y="491884"/>
            <a:ext cx="231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KS 1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1089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04BA-E856-722A-B661-5604692BC89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E641B-EAA7-8F08-E13A-8D7684A9AB8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A field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F47B9872-3B72-176D-87AA-4396C1DEC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" y="346286"/>
            <a:ext cx="11258974" cy="4628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DB3ACA-7EB3-B2E5-DC09-E08B421BDBC4}"/>
              </a:ext>
            </a:extLst>
          </p:cNvPr>
          <p:cNvSpPr txBox="1"/>
          <p:nvPr/>
        </p:nvSpPr>
        <p:spPr>
          <a:xfrm>
            <a:off x="3190240" y="5418667"/>
            <a:ext cx="4605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Charlotte Green -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It makes me think of spring because I like bluebells in the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bluebell woods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 my grandma and grandpa's farm.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64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04BA-E856-722A-B661-5604692BC89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E641B-EAA7-8F08-E13A-8D7684A9AB8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outdoor, plant, flower, grass&#10;&#10;Description automatically generated">
            <a:extLst>
              <a:ext uri="{FF2B5EF4-FFF2-40B4-BE49-F238E27FC236}">
                <a16:creationId xmlns:a16="http://schemas.microsoft.com/office/drawing/2014/main" id="{C9B891BB-CAB4-2846-32A9-15FA21A775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51933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2810B-DE4C-017C-AABF-2C91ACE0BCEF}"/>
              </a:ext>
            </a:extLst>
          </p:cNvPr>
          <p:cNvSpPr txBox="1"/>
          <p:nvPr/>
        </p:nvSpPr>
        <p:spPr>
          <a:xfrm>
            <a:off x="6610773" y="3745653"/>
            <a:ext cx="3718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Leah Reilly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-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Italy class. 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This is a sign of Spring because it's a bulb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growing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 we are learning about bulbs in our class at the moment.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25831-99EE-964C-FFA1-F63FA665EB0F}"/>
              </a:ext>
            </a:extLst>
          </p:cNvPr>
          <p:cNvSpPr txBox="1"/>
          <p:nvPr/>
        </p:nvSpPr>
        <p:spPr>
          <a:xfrm>
            <a:off x="6631093" y="5472776"/>
            <a:ext cx="369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Judging comments – KS2 – Second Place</a:t>
            </a:r>
          </a:p>
          <a:p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Strong use of </a:t>
            </a:r>
            <a:r>
              <a:rPr lang="en-US" sz="1200" dirty="0" err="1">
                <a:solidFill>
                  <a:srgbClr val="0070C0"/>
                </a:solidFill>
              </a:rPr>
              <a:t>colour</a:t>
            </a:r>
            <a:r>
              <a:rPr lang="en-US" sz="1200" dirty="0">
                <a:solidFill>
                  <a:srgbClr val="0070C0"/>
                </a:solidFill>
              </a:rPr>
              <a:t> to illustrate a </a:t>
            </a:r>
            <a:r>
              <a:rPr lang="en-US" sz="1200" dirty="0" smtClean="0">
                <a:solidFill>
                  <a:srgbClr val="0070C0"/>
                </a:solidFill>
              </a:rPr>
              <a:t>Spring </a:t>
            </a:r>
            <a:r>
              <a:rPr lang="en-US" sz="1200" dirty="0">
                <a:solidFill>
                  <a:srgbClr val="0070C0"/>
                </a:solidFill>
              </a:rPr>
              <a:t>bulb with clear focus.  Well done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0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plant, flower&#10;&#10;Description automatically generated">
            <a:extLst>
              <a:ext uri="{FF2B5EF4-FFF2-40B4-BE49-F238E27FC236}">
                <a16:creationId xmlns:a16="http://schemas.microsoft.com/office/drawing/2014/main" id="{1F96F32A-DEB0-8456-EB74-BFBDAA012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7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F68E93-63DF-1A99-81D2-9C784A0698DE}"/>
              </a:ext>
            </a:extLst>
          </p:cNvPr>
          <p:cNvSpPr txBox="1"/>
          <p:nvPr/>
        </p:nvSpPr>
        <p:spPr>
          <a:xfrm>
            <a:off x="6293594" y="2263928"/>
            <a:ext cx="41494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 Franklin – Italy Class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‘The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flower reminds me of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because it came back to life after dying over winter. Just like Jesus came back to life at Easter.'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 added the dinosaur for extra interest,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‘as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our garden isn't very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Spring-y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.’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41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445F46E-F2E3-E061-56B5-3CEA20ACD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yellow flower in the dirt&#10;&#10;Description automatically generated with low confidence">
            <a:extLst>
              <a:ext uri="{FF2B5EF4-FFF2-40B4-BE49-F238E27FC236}">
                <a16:creationId xmlns:a16="http://schemas.microsoft.com/office/drawing/2014/main" id="{9CA93BF0-6C3A-9F53-19ED-E2DF143F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000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F731AB-C585-4150-9002-076405BD9F51}"/>
              </a:ext>
            </a:extLst>
          </p:cNvPr>
          <p:cNvSpPr txBox="1"/>
          <p:nvPr/>
        </p:nvSpPr>
        <p:spPr>
          <a:xfrm>
            <a:off x="7931573" y="1551093"/>
            <a:ext cx="3318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Rafferty Seaford says it reminds him of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Spring 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because the flower is blooming.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BDF03-A8D2-2712-1E06-D83C26C3B355}"/>
              </a:ext>
            </a:extLst>
          </p:cNvPr>
          <p:cNvSpPr txBox="1"/>
          <p:nvPr/>
        </p:nvSpPr>
        <p:spPr>
          <a:xfrm>
            <a:off x="7992533" y="4337396"/>
            <a:ext cx="369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Judging comments – KS 1 First Place</a:t>
            </a:r>
          </a:p>
          <a:p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Good composition making great use of dull winter leaf cover to contrast with the fresh new </a:t>
            </a:r>
            <a:r>
              <a:rPr lang="en-US" sz="1200" dirty="0" smtClean="0">
                <a:solidFill>
                  <a:srgbClr val="0070C0"/>
                </a:solidFill>
              </a:rPr>
              <a:t>Spring </a:t>
            </a:r>
            <a:r>
              <a:rPr lang="en-US" sz="1200" dirty="0">
                <a:solidFill>
                  <a:srgbClr val="0070C0"/>
                </a:solidFill>
              </a:rPr>
              <a:t>shoots. Good framing and focus.  Well done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person, little&#10;&#10;Description automatically generated">
            <a:extLst>
              <a:ext uri="{FF2B5EF4-FFF2-40B4-BE49-F238E27FC236}">
                <a16:creationId xmlns:a16="http://schemas.microsoft.com/office/drawing/2014/main" id="{EA1F4CF1-B431-13DC-8596-0585D2861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3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538D4-96F2-CBCE-4028-EB1646FB3547}"/>
              </a:ext>
            </a:extLst>
          </p:cNvPr>
          <p:cNvSpPr txBox="1"/>
          <p:nvPr/>
        </p:nvSpPr>
        <p:spPr>
          <a:xfrm>
            <a:off x="6096000" y="1984587"/>
            <a:ext cx="489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Jaxon Shepherd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India Class</a:t>
            </a: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New flowers remind me of spring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57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2397C52D-F03C-A9C8-6160-25837818A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0" b="37690"/>
          <a:stretch/>
        </p:blipFill>
        <p:spPr>
          <a:xfrm>
            <a:off x="-1306830" y="172618"/>
            <a:ext cx="11798300" cy="6512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643C2-D637-6D5C-3CB1-5524F35A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75" y="2532432"/>
            <a:ext cx="2720576" cy="1181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79CC7-DD38-1A43-51A1-582460D46017}"/>
              </a:ext>
            </a:extLst>
          </p:cNvPr>
          <p:cNvSpPr txBox="1"/>
          <p:nvPr/>
        </p:nvSpPr>
        <p:spPr>
          <a:xfrm>
            <a:off x="9564457" y="542335"/>
            <a:ext cx="185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KS 2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97FC2-4488-2046-A6DE-7D462BBB109F}"/>
              </a:ext>
            </a:extLst>
          </p:cNvPr>
          <p:cNvSpPr txBox="1"/>
          <p:nvPr/>
        </p:nvSpPr>
        <p:spPr>
          <a:xfrm>
            <a:off x="9214544" y="4873119"/>
            <a:ext cx="296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Judging comments – KS2 First Place</a:t>
            </a:r>
          </a:p>
          <a:p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The selection of a polyanthus for the main subject is a good choice for </a:t>
            </a:r>
            <a:r>
              <a:rPr lang="en-US" sz="1200" dirty="0" smtClean="0">
                <a:solidFill>
                  <a:srgbClr val="0070C0"/>
                </a:solidFill>
              </a:rPr>
              <a:t>Spring</a:t>
            </a:r>
            <a:r>
              <a:rPr lang="en-US" sz="1200" dirty="0">
                <a:solidFill>
                  <a:srgbClr val="0070C0"/>
                </a:solidFill>
              </a:rPr>
              <a:t>.  This is nicely framed with other </a:t>
            </a:r>
            <a:r>
              <a:rPr lang="en-US" sz="1200" dirty="0" smtClean="0">
                <a:solidFill>
                  <a:srgbClr val="0070C0"/>
                </a:solidFill>
              </a:rPr>
              <a:t>Spring </a:t>
            </a:r>
            <a:r>
              <a:rPr lang="en-US" sz="1200" dirty="0">
                <a:solidFill>
                  <a:srgbClr val="0070C0"/>
                </a:solidFill>
              </a:rPr>
              <a:t>shoots with good foreground focus. Well done</a:t>
            </a:r>
            <a:endParaRPr lang="en-GB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8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5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flower surrounded by green leaves&#10;&#10;Description automatically generated with medium confidence">
            <a:extLst>
              <a:ext uri="{FF2B5EF4-FFF2-40B4-BE49-F238E27FC236}">
                <a16:creationId xmlns:a16="http://schemas.microsoft.com/office/drawing/2014/main" id="{2D6B4737-2E26-556B-6182-FDCF929B3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93461"/>
            <a:ext cx="10905066" cy="4471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84B99-0826-D73E-4301-BA2F46BD6CCC}"/>
              </a:ext>
            </a:extLst>
          </p:cNvPr>
          <p:cNvSpPr txBox="1"/>
          <p:nvPr/>
        </p:nvSpPr>
        <p:spPr>
          <a:xfrm>
            <a:off x="8744373" y="676394"/>
            <a:ext cx="274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Ivy Dean – Sierra Leone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9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413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Google Sans</vt:lpstr>
      <vt:lpstr>Office Theme</vt:lpstr>
      <vt:lpstr>Science Photography Competition 2023  Looking for signs of Spring  Good photograph with good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Photography Competition 2023  Looking for signs of Spring Good photograph with good composition</dc:title>
  <dc:creator>Office Desktop</dc:creator>
  <cp:lastModifiedBy>FHancock</cp:lastModifiedBy>
  <cp:revision>11</cp:revision>
  <dcterms:created xsi:type="dcterms:W3CDTF">2023-03-26T11:48:21Z</dcterms:created>
  <dcterms:modified xsi:type="dcterms:W3CDTF">2023-03-28T09:37:42Z</dcterms:modified>
</cp:coreProperties>
</file>