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5143500" type="screen16x9"/>
  <p:notesSz cx="6858000" cy="9144000"/>
  <p:embeddedFontLst>
    <p:embeddedFont>
      <p:font typeface="Nunito" panose="020B0604020202020204" charset="0"/>
      <p:regular r:id="rId33"/>
      <p:bold r:id="rId34"/>
      <p:italic r:id="rId35"/>
      <p:boldItalic r:id="rId36"/>
    </p:embeddedFont>
    <p:embeddedFont>
      <p:font typeface="Cambria Math" panose="02040503050406030204" pitchFamily="18" charset="0"/>
      <p:regular r:id="rId37"/>
    </p:embeddedFont>
    <p:embeddedFont>
      <p:font typeface="Nunito Sans SemiBold"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98" d="100"/>
          <a:sy n="98" d="100"/>
        </p:scale>
        <p:origin x="101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2022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11</a:t>
            </a:r>
            <a:r>
              <a:rPr lang="en-GB" baseline="30000" dirty="0"/>
              <a:t>th</a:t>
            </a:r>
            <a:r>
              <a:rPr lang="en-GB" dirty="0"/>
              <a:t> May and Thursday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11</a:t>
            </a:r>
            <a:r>
              <a:rPr lang="en-GB" baseline="30000" dirty="0"/>
              <a:t>th</a:t>
            </a:r>
            <a:r>
              <a:rPr lang="en-GB" dirty="0"/>
              <a:t> May</a:t>
            </a:r>
          </a:p>
          <a:p>
            <a:endParaRPr lang="en-GB" dirty="0"/>
          </a:p>
          <a:p>
            <a:r>
              <a:rPr lang="en-GB" dirty="0"/>
              <a:t>Paper 2: Reasoning (40 minutes) – Wednesday 11</a:t>
            </a:r>
            <a:r>
              <a:rPr lang="en-GB" baseline="30000" dirty="0"/>
              <a:t>th</a:t>
            </a:r>
            <a:r>
              <a:rPr lang="en-GB" dirty="0"/>
              <a:t> May</a:t>
            </a:r>
          </a:p>
          <a:p>
            <a:endParaRPr lang="en-GB" dirty="0"/>
          </a:p>
          <a:p>
            <a:r>
              <a:rPr lang="en-GB" dirty="0"/>
              <a:t>Paper 3: Reasoning (40 minutes) – Thursday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US" dirty="0"/>
              <a:t>If you’re looking to support your child further with </a:t>
            </a:r>
            <a:r>
              <a:rPr lang="en-US" dirty="0" err="1"/>
              <a:t>maths</a:t>
            </a:r>
            <a:r>
              <a:rPr lang="en-US" dirty="0"/>
              <a:t> at home, there are lots of good websites with free Year 6 revision resources. </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SATs Week at St Mary’s</a:t>
            </a:r>
            <a:endParaRPr lang="en-GB" dirty="0"/>
          </a:p>
        </p:txBody>
      </p:sp>
      <p:sp>
        <p:nvSpPr>
          <p:cNvPr id="3" name="Text Placeholder 2"/>
          <p:cNvSpPr>
            <a:spLocks noGrp="1"/>
          </p:cNvSpPr>
          <p:nvPr>
            <p:ph type="body" idx="1"/>
          </p:nvPr>
        </p:nvSpPr>
        <p:spPr/>
        <p:txBody>
          <a:bodyPr/>
          <a:lstStyle/>
          <a:p>
            <a:pPr marL="114300" indent="0">
              <a:buNone/>
            </a:pPr>
            <a:r>
              <a:rPr lang="en-GB" sz="1800" dirty="0" smtClean="0"/>
              <a:t>The following activities will be happening during SATs Week:</a:t>
            </a:r>
          </a:p>
          <a:p>
            <a:r>
              <a:rPr lang="en-GB" sz="1800" dirty="0" smtClean="0"/>
              <a:t>Breakfast Club – Monday to Thursday: This ensures that the children are arriving in school early and are able to enjoy breakfast with friends to settle them and reduce anxiety.</a:t>
            </a:r>
          </a:p>
          <a:p>
            <a:r>
              <a:rPr lang="en-GB" sz="1800" dirty="0" smtClean="0"/>
              <a:t>Afternoon Sports sessions – Cricket, </a:t>
            </a:r>
            <a:r>
              <a:rPr lang="en-GB" sz="1800" dirty="0" err="1" smtClean="0"/>
              <a:t>Rounders</a:t>
            </a:r>
            <a:r>
              <a:rPr lang="en-GB" sz="1800" dirty="0" smtClean="0"/>
              <a:t>, etc.</a:t>
            </a:r>
          </a:p>
          <a:p>
            <a:r>
              <a:rPr lang="en-GB" sz="1800" dirty="0" smtClean="0"/>
              <a:t>Creative afternoon sessions – Art and DT activities.</a:t>
            </a:r>
          </a:p>
          <a:p>
            <a:r>
              <a:rPr lang="en-GB" sz="1800" dirty="0" smtClean="0"/>
              <a:t>Production announcement!</a:t>
            </a:r>
          </a:p>
          <a:p>
            <a:pPr marL="114300" indent="0">
              <a:buNone/>
            </a:pPr>
            <a:endParaRPr lang="en-GB" sz="1800" dirty="0"/>
          </a:p>
          <a:p>
            <a:pPr marL="114300" indent="0">
              <a:buNone/>
            </a:pPr>
            <a:r>
              <a:rPr lang="en-GB" sz="1800" dirty="0" smtClean="0"/>
              <a:t>These activities will ensure that the children have something to look forward to in the afternoon sessions after all </a:t>
            </a:r>
            <a:r>
              <a:rPr lang="en-GB" sz="1800" smtClean="0"/>
              <a:t>their hard work.</a:t>
            </a:r>
            <a:endParaRPr lang="en-GB" sz="1800" dirty="0"/>
          </a:p>
        </p:txBody>
      </p:sp>
      <p:sp>
        <p:nvSpPr>
          <p:cNvPr id="4" name="Slide Number Placeholder 3"/>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364134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3212</Words>
  <Application>Microsoft Office PowerPoint</Application>
  <PresentationFormat>On-screen Show (16:9)</PresentationFormat>
  <Paragraphs>299</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Wingdings</vt:lpstr>
      <vt:lpstr>Nunito Sans Light</vt:lpstr>
      <vt:lpstr>Nunito</vt:lpstr>
      <vt:lpstr>Cambria Math</vt:lpstr>
      <vt:lpstr>Nunito Sans SemiBold</vt:lpstr>
      <vt:lpstr>TSL</vt:lpstr>
      <vt:lpstr> Year 6 SATs 2022 Presentation for Parents, Carers &amp; Guardians</vt:lpstr>
      <vt:lpstr>What are the SATs? </vt:lpstr>
      <vt:lpstr>When and how the SATs are completed</vt:lpstr>
      <vt:lpstr>Specific arrangements for SATs</vt:lpstr>
      <vt:lpstr>The results</vt:lpstr>
      <vt:lpstr>Spelling, Punctuation and Grammar: Monday 9th May</vt:lpstr>
      <vt:lpstr>Spelling, Punctuation and Grammar: Paper 1</vt:lpstr>
      <vt:lpstr>Spelling, Punctuation and Grammar: Paper 1</vt:lpstr>
      <vt:lpstr>Spelling, Punctuation and Grammar: Paper 2</vt:lpstr>
      <vt:lpstr>Reading: Tuesday 10th May </vt:lpstr>
      <vt:lpstr>Reading </vt:lpstr>
      <vt:lpstr>Reading </vt:lpstr>
      <vt:lpstr>Reading </vt:lpstr>
      <vt:lpstr>Reading </vt:lpstr>
      <vt:lpstr>Maths: Wednesday 11th May and Thursday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SATs Week at St Mary’s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St Marys School Pulborough</dc:creator>
  <cp:lastModifiedBy>scopus@SMPDOMAIN.local</cp:lastModifiedBy>
  <cp:revision>16</cp:revision>
  <dcterms:modified xsi:type="dcterms:W3CDTF">2022-01-13T16:44:49Z</dcterms:modified>
</cp:coreProperties>
</file>