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handoutMasterIdLst>
    <p:handoutMasterId r:id="rId10"/>
  </p:handoutMasterIdLst>
  <p:sldIdLst>
    <p:sldId id="276" r:id="rId2"/>
    <p:sldId id="260" r:id="rId3"/>
    <p:sldId id="258" r:id="rId4"/>
    <p:sldId id="262" r:id="rId5"/>
    <p:sldId id="269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66"/>
    <a:srgbClr val="FF99FF"/>
    <a:srgbClr val="F0D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A30E1A-7495-4139-B57E-24A36C5EAC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9CC08-2FBB-4787-9D89-F67124E739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30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7E51F-687F-453F-A851-06FE009BC0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72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8DFC-7E37-4D2C-BF62-115C1EA3DD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86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E0C7-058C-44CD-8565-031F504DCB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359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8D35-2226-4250-820B-599062D149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591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557F-B8A8-434B-B3FA-21280E2EF2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492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29310-193B-4D86-8DF8-4B39408C95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066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447A-91DF-481E-AEF5-A0F803C544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716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CABA-24E9-460F-8E5D-3D95E1FB0E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160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A437-F087-42AF-B86E-6C3D4A55CE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3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4BE3-0CB4-47BC-B020-8490C3E7D0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40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1166-B46A-45A4-82F0-89EA47019F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29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B258-770D-4D33-8695-64C0465DE3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910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E003-A02F-4A15-880C-0D436E1D81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10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319A-23C0-40AC-A859-B3395416C4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219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123B-7FFE-474C-A9E2-3BE86D958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41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3E352-CD7D-473A-92F6-1C14ACCDF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83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C1D701-60AC-4AF8-8B34-45CB76720C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6" r:id="rId12"/>
    <p:sldLayoutId id="2147484183" r:id="rId13"/>
    <p:sldLayoutId id="2147484187" r:id="rId14"/>
    <p:sldLayoutId id="2147484188" r:id="rId15"/>
    <p:sldLayoutId id="2147484184" r:id="rId16"/>
    <p:sldLayoutId id="214748418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xico@stmarysprimarypulborough.co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97888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288" y="477838"/>
            <a:ext cx="6121400" cy="1079500"/>
          </a:xfrm>
        </p:spPr>
        <p:txBody>
          <a:bodyPr/>
          <a:lstStyle/>
          <a:p>
            <a:pPr algn="ctr" eaLnBrk="1" hangingPunct="1"/>
            <a:r>
              <a:rPr lang="en-GB" altLang="en-US" sz="4000" b="1" u="sng" smtClean="0">
                <a:solidFill>
                  <a:srgbClr val="FFFF66"/>
                </a:solidFill>
                <a:latin typeface="AbcTeacher" pitchFamily="2" charset="0"/>
              </a:rPr>
              <a:t>Meet the Teacher</a:t>
            </a:r>
            <a: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  <a:t> </a:t>
            </a:r>
            <a:b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</a:br>
            <a:r>
              <a:rPr lang="en-GB" altLang="en-US" sz="2400" b="1" u="sng" smtClean="0">
                <a:solidFill>
                  <a:srgbClr val="FFFF66"/>
                </a:solidFill>
                <a:latin typeface="AbcTeacher" pitchFamily="2" charset="0"/>
              </a:rPr>
              <a:t>Mexico Class – September 2022</a:t>
            </a:r>
            <a:endParaRPr lang="en-GB" altLang="en-US" sz="2400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804988"/>
            <a:ext cx="6711950" cy="4464050"/>
          </a:xfrm>
        </p:spPr>
        <p:txBody>
          <a:bodyPr rtlCol="0">
            <a:norm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 Coomber – Mexico Class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TA: Mrs Dona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  <a:hlinkClick r:id="rId3"/>
              </a:rPr>
              <a:t>mexico@stmarysprimarypulborough.co.uk</a:t>
            </a: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Hayes – Interventions - afternoons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PPA Teachers (Thursday)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Burbidge – Outdoor PE (Games/Athletics)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Miss Bell – Spanish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2400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  <p:sp>
        <p:nvSpPr>
          <p:cNvPr id="6149" name="AutoShape 7" descr="Flag of Mexico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3" y="1630363"/>
            <a:ext cx="214788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3534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Lunches, Snacks and Water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6711950" cy="4195762"/>
          </a:xfrm>
        </p:spPr>
        <p:txBody>
          <a:bodyPr rtlCol="0">
            <a:normAutofit fontScale="77500" lnSpcReduction="20000"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Children will continue to eat lunches in classrooms at this time.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	Sign up for hot school meals at the office.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Fruit/healthy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snacks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can be brought in for break times.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Please note that we are a 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nut-free 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school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Water bottles</a:t>
            </a:r>
            <a:r>
              <a:rPr lang="en-US" altLang="en-US" sz="3000" dirty="0" smtClean="0">
                <a:solidFill>
                  <a:srgbClr val="FF0000"/>
                </a:solidFill>
                <a:latin typeface="AbcTeacher" pitchFamily="2" charset="0"/>
              </a:rPr>
              <a:t> are kept in the classroom and can be accessed at all times – please ensure these are named.</a:t>
            </a:r>
            <a:endParaRPr lang="en-GB" altLang="en-US" sz="3000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3000" dirty="0" smtClean="0">
              <a:solidFill>
                <a:schemeClr val="bg1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chemeClr val="bg1"/>
                </a:solidFill>
                <a:latin typeface="AbcTeacher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49788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Homework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20650" y="836613"/>
            <a:ext cx="844708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600" dirty="0" smtClean="0">
                <a:solidFill>
                  <a:schemeClr val="bg1"/>
                </a:solidFill>
                <a:latin typeface="AbcTeacher" pitchFamily="2" charset="0"/>
              </a:rPr>
              <a:t>	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Homework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grids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will be shared on Google Classroom half termly. Please submit an electronic version of work or upload a photograph, or return your homework books to school so that feedback can be provided.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	It is expected that children will complete one piece of homework each week so that the workload is spread evenly. There are English, Maths, Science and Art/DT tasks to choose from.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	Tasks are centred towards our topics – ‘The World at War’ and ‘Frozen Kingdom.’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   	</a:t>
            </a:r>
            <a:r>
              <a:rPr lang="en-GB" altLang="en-US" sz="1700" b="1" u="sng" dirty="0" smtClean="0">
                <a:solidFill>
                  <a:srgbClr val="FF0000"/>
                </a:solidFill>
                <a:latin typeface="AbcTeacher" pitchFamily="2" charset="0"/>
              </a:rPr>
              <a:t>Reading log: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Our expectation is at least 3 entries each week. Reading logs will be collected in once a week (Monday).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	Please encourage children to include their personal responses to texts read.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dirty="0" smtClean="0">
                <a:solidFill>
                  <a:srgbClr val="FF0000"/>
                </a:solidFill>
                <a:latin typeface="AbcTeacher" pitchFamily="2" charset="0"/>
              </a:rPr>
              <a:t>Spellings: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Monday (statutory lists of spellings for new NC and occurring in SATs). Spelling books remain in school and word lists will be uploaded to Google Classroom each week.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    </a:t>
            </a:r>
            <a:r>
              <a:rPr lang="en-GB" altLang="en-US" sz="1700" b="1" u="sng" dirty="0" smtClean="0">
                <a:solidFill>
                  <a:srgbClr val="FF0000"/>
                </a:solidFill>
                <a:latin typeface="AbcTeacher" pitchFamily="2" charset="0"/>
              </a:rPr>
              <a:t>Maths: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TT </a:t>
            </a:r>
            <a:r>
              <a:rPr lang="en-GB" altLang="en-US" sz="1700" b="1" dirty="0" err="1" smtClean="0">
                <a:solidFill>
                  <a:srgbClr val="FF0000"/>
                </a:solidFill>
                <a:latin typeface="AbcTeacher" pitchFamily="2" charset="0"/>
              </a:rPr>
              <a:t>Rockstars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and </a:t>
            </a:r>
            <a:r>
              <a:rPr lang="en-GB" altLang="en-US" sz="1700" b="1" dirty="0" err="1" smtClean="0">
                <a:solidFill>
                  <a:srgbClr val="FF0000"/>
                </a:solidFill>
                <a:latin typeface="AbcTeacher" pitchFamily="2" charset="0"/>
              </a:rPr>
              <a:t>MyMaths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– little and often!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dirty="0" smtClean="0">
                <a:solidFill>
                  <a:srgbClr val="FF0000"/>
                </a:solidFill>
                <a:latin typeface="AbcTeacher" pitchFamily="2" charset="0"/>
              </a:rPr>
              <a:t>Accelerated Reader and </a:t>
            </a:r>
            <a:r>
              <a:rPr lang="en-GB" altLang="en-US" sz="1700" b="1" u="sng" dirty="0" err="1" smtClean="0">
                <a:solidFill>
                  <a:srgbClr val="FF0000"/>
                </a:solidFill>
                <a:latin typeface="AbcTeacher" pitchFamily="2" charset="0"/>
              </a:rPr>
              <a:t>MyOn</a:t>
            </a:r>
            <a:r>
              <a:rPr lang="en-GB" altLang="en-US" sz="1700" b="1" u="sng" dirty="0" smtClean="0">
                <a:solidFill>
                  <a:srgbClr val="FF0000"/>
                </a:solidFill>
                <a:latin typeface="AbcTeacher" pitchFamily="2" charset="0"/>
              </a:rPr>
              <a:t>: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 Online platform for reading. Please encourage children to complete the relevant quiz once they have finished their book.</a:t>
            </a:r>
            <a:endParaRPr lang="en-GB" altLang="en-US" sz="22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496300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Rewards and Sanctions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1285875"/>
            <a:ext cx="8229600" cy="3878263"/>
          </a:xfrm>
        </p:spPr>
        <p:txBody>
          <a:bodyPr rtlCol="0">
            <a:normAutofit/>
          </a:bodyPr>
          <a:lstStyle/>
          <a:p>
            <a:pPr marL="342906" indent="-27432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Everybody at St Mary’s School believes in praising positive behaviour and hard work!   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Dojo points:</a:t>
            </a:r>
            <a:r>
              <a:rPr lang="en-US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gold, silver and bronze badges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School Celebrations – Happy Book awards, vine leaves, TT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Rockstars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leaderboard</a:t>
            </a:r>
            <a:endParaRPr lang="en-GB" altLang="en-US" sz="28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Class Certificates – Star of the Week, Dojo Champion  </a:t>
            </a: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0243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64801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7388" y="1257300"/>
            <a:ext cx="7775575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This can be found on the school website.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Underpinned by our school Golden Rules.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Follows a restorative approach – ‘community classroom.’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Letters of communication to work with parents and inform them of behaviour that does not follow our school expectations.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E-safety </a:t>
            </a: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will be covered in school as part of the Computing curriculum, but please be aware of (and monitor) your children’s use of devices at home.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chemeClr val="bg1"/>
              </a:solidFill>
              <a:latin typeface="AbcTeacher" pitchFamily="2" charset="0"/>
            </a:endParaRP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687388" y="501650"/>
            <a:ext cx="4460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>
                <a:solidFill>
                  <a:srgbClr val="CCFFCC"/>
                </a:solidFill>
                <a:latin typeface="AbcTeacher" pitchFamily="2" charset="0"/>
              </a:rPr>
              <a:t>Behaviour Policy</a:t>
            </a:r>
            <a:endParaRPr lang="en-GB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1267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56403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333375"/>
            <a:ext cx="8013700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Uniform – Trainers are not part of school uniform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Home time - Please send a letter or an email to provide consent if you would like your child to walk home independently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Photography permission slips</a:t>
            </a:r>
            <a:r>
              <a:rPr lang="en-US" altLang="en-US" sz="1900" b="1" dirty="0">
                <a:solidFill>
                  <a:srgbClr val="FF0000"/>
                </a:solidFill>
                <a:latin typeface="AbcTeacher" pitchFamily="2" charset="0"/>
              </a:rPr>
              <a:t> (</a:t>
            </a: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internet/website)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Parents’ Evenings: to take place via School Cloud: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 smtClean="0">
                <a:solidFill>
                  <a:srgbClr val="FF0000"/>
                </a:solidFill>
                <a:latin typeface="AbcTeacher" pitchFamily="2" charset="0"/>
              </a:rPr>
              <a:t>                                Tuesday </a:t>
            </a: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8</a:t>
            </a:r>
            <a:r>
              <a:rPr lang="en-GB" altLang="en-US" sz="19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 and Thursday 10</a:t>
            </a:r>
            <a:r>
              <a:rPr lang="en-GB" altLang="en-US" sz="19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 November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Please ensure that all equipment and uniform is labelled clearly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Children are permitted to bring in their own pencil cases if they wish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PE: Outdoor Games – Thursdays (Tag Rugby and Ultimate Frisbee)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Swimming – Wednesdays up until half term (weather permitting)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solidFill>
                  <a:srgbClr val="FF0000"/>
                </a:solidFill>
                <a:latin typeface="AbcTeacher" pitchFamily="2" charset="0"/>
              </a:rPr>
              <a:t>Second session of the week will be Dance after half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2" name="Picture 4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15888"/>
            <a:ext cx="8496300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39713" y="1152525"/>
            <a:ext cx="8191500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Mexico Class Assembly – Friday 14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INSET Day – Friday 21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st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17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 err="1">
                <a:solidFill>
                  <a:srgbClr val="FF0000"/>
                </a:solidFill>
                <a:latin typeface="AbcTeacher" pitchFamily="2" charset="0"/>
              </a:rPr>
              <a:t>Residentials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: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5: </a:t>
            </a:r>
            <a:r>
              <a:rPr lang="en-GB" altLang="en-US" sz="1700" b="1" dirty="0" err="1">
                <a:solidFill>
                  <a:srgbClr val="FF0000"/>
                </a:solidFill>
                <a:latin typeface="AbcTeacher" pitchFamily="2" charset="0"/>
              </a:rPr>
              <a:t>Cobnor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– Friday 9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– Sunday 11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June 2023</a:t>
            </a:r>
            <a:endParaRPr lang="en-GB" altLang="en-US" sz="1700" b="1" dirty="0">
              <a:solidFill>
                <a:srgbClr val="FF0000"/>
              </a:solidFill>
              <a:latin typeface="AbcTeacher" pitchFamily="2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131888" y="222250"/>
            <a:ext cx="6102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CCFFCC"/>
                </a:solidFill>
                <a:latin typeface="AbcTeacher" pitchFamily="2" charset="0"/>
              </a:rPr>
              <a:t>Autumn Diary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76250"/>
            <a:ext cx="8748712" cy="58086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06248" y="1529969"/>
            <a:ext cx="7632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400" b="1" dirty="0">
                <a:solidFill>
                  <a:srgbClr val="CCFFCC"/>
                </a:solidFill>
                <a:latin typeface="AbcTeacher" pitchFamily="2" charset="0"/>
              </a:rPr>
              <a:t>Any questions?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484188" y="3097623"/>
            <a:ext cx="826427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bcTeacher" pitchFamily="2" charset="0"/>
              </a:rPr>
              <a:t>Please feel free to email if you have any concerns or questions, using the class email below.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bcTeacher" pitchFamily="2" charset="0"/>
              </a:rPr>
              <a:t>mexico@stmarysprimarypulborough.co.uk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00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2053</TotalTime>
  <Words>625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Arial</vt:lpstr>
      <vt:lpstr>Wingdings 3</vt:lpstr>
      <vt:lpstr>Calibri</vt:lpstr>
      <vt:lpstr>AbcTeacher</vt:lpstr>
      <vt:lpstr>Ion</vt:lpstr>
      <vt:lpstr>Meet the Teacher  Mexico Class – September 2022</vt:lpstr>
      <vt:lpstr>Lunches, Snacks and Water</vt:lpstr>
      <vt:lpstr>Homework</vt:lpstr>
      <vt:lpstr>Rewards and Sanctions</vt:lpstr>
      <vt:lpstr>General Reminders   </vt:lpstr>
      <vt:lpstr>General Reminders   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FHancock</cp:lastModifiedBy>
  <cp:revision>119</cp:revision>
  <dcterms:created xsi:type="dcterms:W3CDTF">2011-02-02T10:29:17Z</dcterms:created>
  <dcterms:modified xsi:type="dcterms:W3CDTF">2022-09-28T10:48:36Z</dcterms:modified>
</cp:coreProperties>
</file>