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handoutMasterIdLst>
    <p:handoutMasterId r:id="rId10"/>
  </p:handoutMasterIdLst>
  <p:sldIdLst>
    <p:sldId id="276" r:id="rId2"/>
    <p:sldId id="260" r:id="rId3"/>
    <p:sldId id="258" r:id="rId4"/>
    <p:sldId id="262" r:id="rId5"/>
    <p:sldId id="269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66"/>
    <a:srgbClr val="FF99FF"/>
    <a:srgbClr val="F0D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A4329F8-62F1-4383-8D6D-0411BBA187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B48A2-D1EB-455A-ABF3-C38DA7B291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2000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5227-9DC4-4BB1-8751-3F0C53E691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4381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24242-C219-44AA-9E96-6BE195205F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37120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A6C6F-D158-4F35-B292-CBE65BDD24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22076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4875D-F30B-4629-BA00-59D6F572BA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5378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7B68D-6D45-4BD8-82BE-9BCEEE27BB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2907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17498-4477-42E7-8E0F-A2D06D28B5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399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1B20C-384E-40EC-8EE5-F452B3E69C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642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3B6BF-FD2E-4637-8ED5-4BA1445D7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109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E9D8A-29D1-4090-8283-205783D752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53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9ECE-C828-43DD-9A2F-045A888BFF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039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2FFA5-58D3-4B33-9ECE-E7D71447329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295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35BE3-C1E4-456C-860A-3190728C7E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705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E08F-0A21-4F65-8BB7-B3903BF68A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326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23FDE-910B-44F2-A8EC-5D9A98479C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972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7B7D9-56AE-4DEF-B404-AA174DD191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5664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37EBF-9E15-4566-80AB-076E65B5ED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9862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8CF69CF-1257-46E4-B3F4-9319F0AEBA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6" r:id="rId12"/>
    <p:sldLayoutId id="2147484143" r:id="rId13"/>
    <p:sldLayoutId id="2147484147" r:id="rId14"/>
    <p:sldLayoutId id="2147484148" r:id="rId15"/>
    <p:sldLayoutId id="2147484144" r:id="rId16"/>
    <p:sldLayoutId id="214748414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a@stmarysprimarypulborough.co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97888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288" y="477838"/>
            <a:ext cx="6121400" cy="1079500"/>
          </a:xfrm>
        </p:spPr>
        <p:txBody>
          <a:bodyPr/>
          <a:lstStyle/>
          <a:p>
            <a:pPr algn="ctr" eaLnBrk="1" hangingPunct="1"/>
            <a:r>
              <a:rPr lang="en-GB" altLang="en-US" sz="4000" b="1" u="sng" smtClean="0">
                <a:solidFill>
                  <a:srgbClr val="FFFF66"/>
                </a:solidFill>
                <a:latin typeface="AbcTeacher" pitchFamily="2" charset="0"/>
              </a:rPr>
              <a:t>Meet the Teacher</a:t>
            </a:r>
            <a: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  <a:t> </a:t>
            </a:r>
            <a:b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</a:br>
            <a:r>
              <a:rPr lang="en-GB" altLang="en-US" sz="2400" b="1" u="sng" smtClean="0">
                <a:solidFill>
                  <a:srgbClr val="FFFF66"/>
                </a:solidFill>
                <a:latin typeface="AbcTeacher" pitchFamily="2" charset="0"/>
              </a:rPr>
              <a:t>South Africa Class – September 2022</a:t>
            </a:r>
            <a:endParaRPr lang="en-GB" altLang="en-US" sz="2400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19150" y="1804988"/>
            <a:ext cx="6711950" cy="4464050"/>
          </a:xfrm>
        </p:spPr>
        <p:txBody>
          <a:bodyPr rtlCol="0">
            <a:normAutofit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Miss Turner – South Africa Class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TA: Mrs Bryan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  <a:hlinkClick r:id="rId3"/>
              </a:rPr>
              <a:t>sa@stmarysprimarypulborough.co.uk</a:t>
            </a: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</a:t>
            </a:r>
            <a:r>
              <a:rPr lang="en-GB" altLang="en-US" b="1" dirty="0" err="1" smtClean="0">
                <a:solidFill>
                  <a:srgbClr val="FF0000"/>
                </a:solidFill>
                <a:latin typeface="AbcTeacher" pitchFamily="2" charset="0"/>
              </a:rPr>
              <a:t>Metaliaj</a:t>
            </a: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 – Pastoral support – afternoons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PPA Teachers (Thursday)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Mrs Burbidge – Outdoor PE (Games/Athletics)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b="1" dirty="0" smtClean="0">
                <a:solidFill>
                  <a:srgbClr val="FF0000"/>
                </a:solidFill>
                <a:latin typeface="AbcTeacher" pitchFamily="2" charset="0"/>
              </a:rPr>
              <a:t>Miss Bell – Spanish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2400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  <p:pic>
        <p:nvPicPr>
          <p:cNvPr id="6149" name="Picture 6" descr="Flag of South Africa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3950" y="1804988"/>
            <a:ext cx="2160588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3534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Lunches, Snacks and Water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6711950" cy="4195762"/>
          </a:xfrm>
        </p:spPr>
        <p:txBody>
          <a:bodyPr rtlCol="0">
            <a:normAutofit fontScale="77500" lnSpcReduction="20000"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Children will continue to eat lunches in classrooms at this time.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	Sign up for hot school meals at the office.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Fruit/healthy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snacks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can be brought in for break times.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Please note that we are a 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nut-free </a:t>
            </a: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school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Water bottles</a:t>
            </a:r>
            <a:r>
              <a:rPr lang="en-US" altLang="en-US" sz="3000" dirty="0" smtClean="0">
                <a:solidFill>
                  <a:srgbClr val="FF0000"/>
                </a:solidFill>
                <a:latin typeface="AbcTeacher" pitchFamily="2" charset="0"/>
              </a:rPr>
              <a:t> are kept in the classroom and can be accessed at all times – please ensure these are named.</a:t>
            </a:r>
            <a:endParaRPr lang="en-GB" altLang="en-US" sz="3000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3000" dirty="0" smtClean="0">
              <a:solidFill>
                <a:schemeClr val="bg1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chemeClr val="bg1"/>
                </a:solidFill>
                <a:latin typeface="AbcTeacher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49788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Homework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20650" y="836613"/>
            <a:ext cx="844708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600" smtClean="0">
                <a:solidFill>
                  <a:schemeClr val="bg1"/>
                </a:solidFill>
                <a:latin typeface="AbcTeacher" pitchFamily="2" charset="0"/>
              </a:rPr>
              <a:t>	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Log in details for all online learning platforms have been shared via email.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Homework grids – will be shared on Google Classroom half termly. Please submit an electronic version of work or upload a photograph, or return your homework books to school so that feedback can be provided.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It is expected that children will complete one piece of homework each week so that the workload is spread evenly. There are English, Maths, Science and Art/DT tasks to choose from.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Tasks are centred towards our topics – ‘The World at War’ and ‘Frozen Kingdom.’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Reading log: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Our expectation is at least 3 entries each week. Reading logs will be collected in once a week (Monday).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Please encourage children to include their personal responses to texts read.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Spellings: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Monday (statutory lists of spellings for new NC and occurring in SATs). Spelling books remain in school and word lists will be uploaded to Google Classroom each week.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 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Maths: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TT Rockstars and MyMaths – little and often!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Accelerated Reader and MyOn: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Online platform for reading. Please encourage children to complete the relevant quiz once they have finished their book.</a:t>
            </a:r>
            <a:endParaRPr lang="en-GB" altLang="en-US" sz="2200" b="1" smtClean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496300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Rewards and Sanctions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1285875"/>
            <a:ext cx="8229600" cy="3878263"/>
          </a:xfrm>
        </p:spPr>
        <p:txBody>
          <a:bodyPr rtlCol="0">
            <a:normAutofit/>
          </a:bodyPr>
          <a:lstStyle/>
          <a:p>
            <a:pPr marL="342906" indent="-27432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Everybody at St Mary’s School believes in praising positive behaviour and hard work!   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Dojo points:</a:t>
            </a:r>
            <a:r>
              <a:rPr lang="en-US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gold, silver and bronze badges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School Celebrations – Happy Book awards, vine leaves, TT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Rockstars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leaderboard</a:t>
            </a:r>
            <a:endParaRPr lang="en-GB" altLang="en-US" sz="28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Class Certificates – Star of the Week, Dojo Champion  </a:t>
            </a: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0243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64801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7388" y="1257300"/>
            <a:ext cx="7775575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This can be found on the school website.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Underpinned by our school Golden Rules.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Follows a restorative approach – ‘community classroom.’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Letters of communication to work with parents and inform them of behaviour that does not follow our school expectations.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E-safety </a:t>
            </a: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will be covered in school as part of the Computing curriculum, but please be aware of (and monitor) your children’s use of devices at home.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chemeClr val="bg1"/>
              </a:solidFill>
              <a:latin typeface="AbcTeacher" pitchFamily="2" charset="0"/>
            </a:endParaRP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687388" y="501650"/>
            <a:ext cx="4460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>
                <a:solidFill>
                  <a:srgbClr val="CCFFCC"/>
                </a:solidFill>
                <a:latin typeface="AbcTeacher" pitchFamily="2" charset="0"/>
              </a:rPr>
              <a:t>Behaviour Policy</a:t>
            </a:r>
            <a:endParaRPr lang="en-GB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1267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56403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333375"/>
            <a:ext cx="8013700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Uniform – Trainers are not part of school uniform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Home time - Please send a letter or an email to provide consent if you would like your child to walk home independently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Photography permission slips</a:t>
            </a:r>
            <a:r>
              <a:rPr lang="en-US" altLang="en-US" sz="1900" b="1">
                <a:solidFill>
                  <a:srgbClr val="FF0000"/>
                </a:solidFill>
                <a:latin typeface="AbcTeacher" pitchFamily="2" charset="0"/>
              </a:rPr>
              <a:t> (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internet/website)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Parents’ Evenings: to take place via School Cloud: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Tuesday 8</a:t>
            </a:r>
            <a:r>
              <a:rPr lang="en-GB" altLang="en-US" sz="1900" b="1" baseline="3000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 and Thursday 10</a:t>
            </a:r>
            <a:r>
              <a:rPr lang="en-GB" altLang="en-US" sz="1900" b="1" baseline="3000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 November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Please ensure that all equipment and uniform is labelled clearly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Children are permitted to bring in their own pencil cases if they wish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PE: Outdoor Games – Thursdays (Tag Rugby and Ultimate Frisbee)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Swimming – Fridays up until half term (weather permitting)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Second session of the week will be Dance after half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2" name="Picture 4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88" y="192088"/>
            <a:ext cx="8496301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39713" y="1152525"/>
            <a:ext cx="8191500" cy="406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RHE: Sex Education Information Evening – Tuesday 4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 3:30pm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INSET Day – Friday 21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st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Weald Transition: Book Award – Small group of Year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6 pupils</a:t>
            </a:r>
            <a:endParaRPr lang="en-GB" altLang="en-US" sz="17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6 SATs – week beginning 8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May:                                   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English: Reading, GPS – multiple choice,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spelling                                                  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Maths: 1 Arithmetic, 2 Reasoning (no calculator)                    	               Writing is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teacher-assessed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SATs Information Meeting for parents will be held in the Spring term.</a:t>
            </a:r>
            <a:endParaRPr lang="en-GB" altLang="en-US" sz="17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 err="1">
                <a:solidFill>
                  <a:srgbClr val="FF0000"/>
                </a:solidFill>
                <a:latin typeface="AbcTeacher" pitchFamily="2" charset="0"/>
              </a:rPr>
              <a:t>Residentials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: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6: PGL Marchant’s Hill – 15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-19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 2023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5: </a:t>
            </a:r>
            <a:r>
              <a:rPr lang="en-GB" altLang="en-US" sz="1700" b="1" dirty="0" err="1">
                <a:solidFill>
                  <a:srgbClr val="FF0000"/>
                </a:solidFill>
                <a:latin typeface="AbcTeacher" pitchFamily="2" charset="0"/>
              </a:rPr>
              <a:t>Cobnor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– 9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-11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June 2023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1131888" y="222250"/>
            <a:ext cx="61023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CCFFCC"/>
                </a:solidFill>
                <a:latin typeface="AbcTeacher" pitchFamily="2" charset="0"/>
              </a:rPr>
              <a:t>Autumn Diary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76250"/>
            <a:ext cx="8748712" cy="58086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01663" y="1340768"/>
            <a:ext cx="7632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400" b="1" dirty="0">
                <a:solidFill>
                  <a:srgbClr val="CCFFCC"/>
                </a:solidFill>
                <a:latin typeface="AbcTeacher" pitchFamily="2" charset="0"/>
              </a:rPr>
              <a:t>Any questions?</a:t>
            </a:r>
          </a:p>
        </p:txBody>
      </p:sp>
      <p:sp>
        <p:nvSpPr>
          <p:cNvPr id="2" name="Rectangle 1"/>
          <p:cNvSpPr/>
          <p:nvPr/>
        </p:nvSpPr>
        <p:spPr>
          <a:xfrm>
            <a:off x="601663" y="2344088"/>
            <a:ext cx="807479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b="1" dirty="0" smtClean="0">
                <a:solidFill>
                  <a:srgbClr val="FF0000"/>
                </a:solidFill>
                <a:latin typeface="AbcTeacher" pitchFamily="2" charset="0"/>
              </a:rPr>
              <a:t>Please feel free to contact us if you have any queries or concerns using the class email.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800" b="1" dirty="0" smtClean="0">
                <a:solidFill>
                  <a:srgbClr val="FF0000"/>
                </a:solidFill>
                <a:latin typeface="AbcTeacher" pitchFamily="2" charset="0"/>
              </a:rPr>
              <a:t>sa@stmarysprimarypulborough.co.uk</a:t>
            </a:r>
            <a:endParaRPr lang="en-GB" altLang="en-US" sz="1800" b="1" dirty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2043</TotalTime>
  <Words>713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Century Gothic</vt:lpstr>
      <vt:lpstr>Arial</vt:lpstr>
      <vt:lpstr>Wingdings 3</vt:lpstr>
      <vt:lpstr>Calibri</vt:lpstr>
      <vt:lpstr>AbcTeacher</vt:lpstr>
      <vt:lpstr>Ion</vt:lpstr>
      <vt:lpstr>Meet the Teacher  South Africa Class – September 2022</vt:lpstr>
      <vt:lpstr>Lunches, Snacks and Water</vt:lpstr>
      <vt:lpstr>Homework</vt:lpstr>
      <vt:lpstr>Rewards and Sanctions</vt:lpstr>
      <vt:lpstr>General Reminders   </vt:lpstr>
      <vt:lpstr>General Reminders   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FHancock</cp:lastModifiedBy>
  <cp:revision>116</cp:revision>
  <dcterms:created xsi:type="dcterms:W3CDTF">2011-02-02T10:29:17Z</dcterms:created>
  <dcterms:modified xsi:type="dcterms:W3CDTF">2022-09-28T10:53:50Z</dcterms:modified>
</cp:coreProperties>
</file>