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48"/>
  </p:notesMasterIdLst>
  <p:handoutMasterIdLst>
    <p:handoutMasterId r:id="rId49"/>
  </p:handoutMasterIdLst>
  <p:sldIdLst>
    <p:sldId id="257" r:id="rId2"/>
    <p:sldId id="310" r:id="rId3"/>
    <p:sldId id="350" r:id="rId4"/>
    <p:sldId id="258" r:id="rId5"/>
    <p:sldId id="306" r:id="rId6"/>
    <p:sldId id="343" r:id="rId7"/>
    <p:sldId id="260" r:id="rId8"/>
    <p:sldId id="326" r:id="rId9"/>
    <p:sldId id="342" r:id="rId10"/>
    <p:sldId id="276" r:id="rId11"/>
    <p:sldId id="344" r:id="rId12"/>
    <p:sldId id="345" r:id="rId13"/>
    <p:sldId id="330" r:id="rId14"/>
    <p:sldId id="300" r:id="rId15"/>
    <p:sldId id="262" r:id="rId16"/>
    <p:sldId id="282" r:id="rId17"/>
    <p:sldId id="281" r:id="rId18"/>
    <p:sldId id="313" r:id="rId19"/>
    <p:sldId id="314" r:id="rId20"/>
    <p:sldId id="315" r:id="rId21"/>
    <p:sldId id="264" r:id="rId22"/>
    <p:sldId id="341" r:id="rId23"/>
    <p:sldId id="322" r:id="rId24"/>
    <p:sldId id="323" r:id="rId25"/>
    <p:sldId id="324" r:id="rId26"/>
    <p:sldId id="325" r:id="rId27"/>
    <p:sldId id="267" r:id="rId28"/>
    <p:sldId id="270" r:id="rId29"/>
    <p:sldId id="293" r:id="rId30"/>
    <p:sldId id="268" r:id="rId31"/>
    <p:sldId id="336" r:id="rId32"/>
    <p:sldId id="338" r:id="rId33"/>
    <p:sldId id="271" r:id="rId34"/>
    <p:sldId id="288" r:id="rId35"/>
    <p:sldId id="316" r:id="rId36"/>
    <p:sldId id="318" r:id="rId37"/>
    <p:sldId id="319" r:id="rId38"/>
    <p:sldId id="274" r:id="rId39"/>
    <p:sldId id="321" r:id="rId40"/>
    <p:sldId id="278" r:id="rId41"/>
    <p:sldId id="346" r:id="rId42"/>
    <p:sldId id="337" r:id="rId43"/>
    <p:sldId id="340" r:id="rId44"/>
    <p:sldId id="349" r:id="rId45"/>
    <p:sldId id="347" r:id="rId46"/>
    <p:sldId id="348" r:id="rId47"/>
  </p:sldIdLst>
  <p:sldSz cx="9144000" cy="6858000" type="screen4x3"/>
  <p:notesSz cx="666273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FF0000"/>
    <a:srgbClr val="99FF99"/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714" autoAdjust="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936982-3038-4C28-B6A5-417BDDEBF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CCB44-5993-4768-8F19-FE093B8A1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D9AB88-CE9B-483C-AA73-E57351DF5924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46FB7-E809-4E51-A885-9F28B3EDD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D4E35-9941-478C-A4E5-F15FD39584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747786-B473-40C4-9133-C1773E60EF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9051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31C00E-7BE4-4101-8A93-0CD8174507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A4D4A-A1A0-42B5-AE74-3E5BD2DD20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67939D-CD24-4B1A-A9D5-F2B09AF5A94F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9B5DD6-73D8-4CF4-ADF9-B874F47F34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6EA29E4-9DD3-4D6B-BFE3-A80F12390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773C0-97CA-40E5-9899-9B330EBEAA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E85F5-816E-4704-8F3F-F20D2F416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66B0AC0-4882-4C01-89DC-01A493D24B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293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3CF40-6391-481C-AB0B-7A2F9291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176D9-4CDF-4E0D-A1D1-D853D327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D772-A256-470E-B998-54374335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7DA83-C9ED-401C-B26B-602DB907D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57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AA46-3FAC-4708-B522-CEFA37E8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38901-BBC8-407C-B4CF-E48668FF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8CF0E-87EA-4C6E-AA74-F8436BBC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46C0B-3273-42EA-BB23-110F9488F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3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C9CB8-95E9-4073-82FC-02BBF50E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4A66B-6036-4F2D-8F82-9C5F95D0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73CC7-96BF-4FFA-956C-5D012CF4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027A3-60D0-4D10-84C3-B1871B35E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32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2B459-B362-4DB9-8635-DEB4D7F0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DB8C-F6BB-4442-BF40-A64088BF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501E-CF09-47C0-B977-53E13AE8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2D3C-109A-4199-9948-BAF0A801F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92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76A66-F6A1-45B9-8086-FEAD6C5F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4492-F452-4C6B-91CB-9B52BCE2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6CD02-A05D-4399-9679-C54076CD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26F15-875C-4929-9A25-56C09535B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24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BA9663-7CAE-4D7D-A260-A477BE8C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BE913F-43F4-4B21-AE57-28422F64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95C26E-C246-4CD1-A460-CC5E1A56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583A-1CA6-4BCF-8EDB-EF8338771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87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B90F4A-7387-4422-8A74-C655F03D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43A462-3206-41A4-B4B3-720B1589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E83E78-A74C-49A9-A68A-85170EED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DEDC6-7DFE-481B-9826-04BD0AF17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65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9CC551-800C-4603-9427-36A0324E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649753-9BC1-4A82-A1B7-A8D36938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CF5CAC-FC5B-454E-B26D-BEC860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9BCF8-AF9F-460A-811B-E77132BDB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89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56D7A0-A81E-48BB-AD55-A4CDD812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098368-9F4F-492A-B7A9-ABE8DA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755732-3519-4128-BC12-416069A0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B649D-ADFA-4E43-99B3-03A79BB1A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0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AE0721-585E-4564-B0F0-C25D4FD4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B0F968-7512-4821-878D-459D02E6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4D290C-6A33-4820-9F03-1C8D8891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FA8A5-E34A-4209-AC90-FCA34EFE4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54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78DE65-574B-41EF-9F6B-22D58148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E11F67-C439-420C-9B36-8F64C8C0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C87F55-E10D-4229-8AD5-B26322DF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088DE-12D8-44F3-8F51-83E9F699B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20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71144ED-DA09-47C7-BA6E-0C90725FA1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5DDD6E-7C94-4765-BB57-043CA8801E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B0138-B64B-400C-ADEF-BEC1F5F9A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570BE-488B-47B8-AF0C-EA44D29F5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9FE6B-260C-4FC0-A2EB-F4EB295A2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B7CC43A-B650-43F9-83BE-3384733075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34B8A223-1AD5-4747-865D-40C0E710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St Mary’s C of E (Aided) Primary School</a:t>
            </a:r>
            <a:br>
              <a:rPr lang="en-GB" altLang="en-US" sz="3600" dirty="0"/>
            </a:br>
            <a:r>
              <a:rPr lang="en-GB" altLang="en-US" sz="3600" dirty="0"/>
              <a:t>Easter Eucharist 2022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98E83E06-170C-4530-B268-1F9363EC4D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8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i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2400" dirty="0">
              <a:solidFill>
                <a:srgbClr val="3333FF"/>
              </a:solidFill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977619C7-565A-491E-A99E-8BD76B91D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66863"/>
            <a:ext cx="5967413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F8BF389D-2396-4D7E-8200-C5C33640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i="1" dirty="0"/>
              <a:t>Gospel Reading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Hear the Gospel of our Lord Jesus Christ according to John.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Glory to you, O Lord.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/>
              <a:t>This is the Gospel of The Lord.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Praise to you, O Christ.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200" dirty="0"/>
              <a:t>Deacon Paddy…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EA1741-49D5-4960-80BD-CABD6FAB0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1890" y="908720"/>
            <a:ext cx="622022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2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7470-FE37-4664-A973-C1AA9F8AC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/>
              <a:t>Prayers – Led by year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/>
              <a:t>Lord in your mercy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Hear our prayer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915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D8020BA-0316-4200-87D0-7546CF6A8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6624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/>
              <a:t>The Prayer of St Richard.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Thanks be to you, my Lord Jesus Christ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For all the benefits which you have given me;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For all the pains and insults which you have borne for me.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O most merciful Redeemer, Friend and Brother,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May I know you more clearly, love you more dearly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and follow you more nearly.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Amen.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altLang="en-US" sz="2400" dirty="0"/>
              <a:t>Merciful Father,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Accept these prayers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for the sake of your Son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our Saviour Jesus Christ.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Amen.</a:t>
            </a:r>
          </a:p>
          <a:p>
            <a:pPr marL="0" indent="0">
              <a:buFont typeface="Arial" charset="0"/>
              <a:buNone/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F3F4A20-56B4-4CD2-B4A2-8EDF29A3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2F962-F655-4AB5-BB4A-8BE9F89C9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629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my friend,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my friend,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shalom.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The peace of Christ I give you today.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shalom.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>
            <a:extLst>
              <a:ext uri="{FF2B5EF4-FFF2-40B4-BE49-F238E27FC236}">
                <a16:creationId xmlns:a16="http://schemas.microsoft.com/office/drawing/2014/main" id="{3A79C9FE-80E9-4EFC-9D3A-8364E08D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/>
          <a:lstStyle/>
          <a:p>
            <a:pPr algn="l" eaLnBrk="1" hangingPunct="1"/>
            <a:r>
              <a:rPr lang="en-GB" altLang="en-US" sz="1800" b="1" dirty="0"/>
              <a:t>The Offertory Hymn - Celebrate</a:t>
            </a:r>
            <a:endParaRPr lang="en-GB" altLang="en-US" sz="1800" dirty="0"/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0D4B5DE5-54FC-4AF5-B4DE-0754E2BF9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song, sing a joyful song,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joyful song to celebrate!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402722B-0C5E-4B98-812D-0AA2DB48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Jump up and down, up and down and around,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Up and down and around to celebrate!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06FF5E0-BE89-4867-B014-4B27DB918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Clap your hands, clap your hands like this,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Clap your hands like this to celebrate!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8229D6E-5592-4AD3-8AEB-CBB414D8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Dance to the beat, to the beat of the drum,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To the beat of the drum to celebrate!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11AE24B-60E9-4B50-B0A4-C6656911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Wave your hands, wave your hands in the air,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Wave your hands in the air to celebrate!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 you know,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3A2B49D-C245-40D1-8704-BB347689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Greeting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300E-74BF-4723-B069-E4981CE5C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 err="1">
                <a:latin typeface="Wingdings" pitchFamily="2" charset="2"/>
              </a:rPr>
              <a:t>X</a:t>
            </a:r>
            <a:r>
              <a:rPr lang="en-US" altLang="en-US" dirty="0" err="1"/>
              <a:t>In</a:t>
            </a:r>
            <a:r>
              <a:rPr lang="en-US" altLang="en-US" dirty="0"/>
              <a:t> the name of the Father,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Son,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Holy Spirit.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The Lord be with you</a:t>
            </a:r>
            <a:endParaRPr lang="en-US" altLang="en-US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And also with you.</a:t>
            </a: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FFDA3F6-A49C-484A-A04B-557CF18EB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song, sing a joyful song,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joyful song to celebrate!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song, sing a joyful song,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joyful song to celebrate!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09C1DEC6-68C1-47F6-A4E6-1B3E00D1D3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333375"/>
            <a:ext cx="8229600" cy="6337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i="1" dirty="0"/>
              <a:t>Prayer of Thanksgiving                          (The Eucharistic Prayer)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The Lord be with you</a:t>
            </a: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And also with you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Lift up your hearts</a:t>
            </a: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We lift them to the Lord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Let us give thanks to the Lord our God</a:t>
            </a: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It is right to give thanks and praise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Why is it right to give thanks and praise?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Listen, and we will hear.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000" i="1" dirty="0">
                <a:solidFill>
                  <a:srgbClr val="000000"/>
                </a:solidFill>
              </a:rPr>
              <a:t>Father Paul then continues with the prayer until …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1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1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2FBFD-5867-4CB4-9345-7F05E6654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16624"/>
          </a:xfrm>
        </p:spPr>
        <p:txBody>
          <a:bodyPr/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Holy, Holy, Holy Lord,</a:t>
            </a:r>
            <a:endParaRPr lang="en-GB" altLang="en-US" sz="2400" b="1" dirty="0">
              <a:solidFill>
                <a:srgbClr val="3333FF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God of </a:t>
            </a:r>
            <a:r>
              <a:rPr lang="en-GB" altLang="en-US" sz="2400" b="1" dirty="0" err="1">
                <a:solidFill>
                  <a:srgbClr val="3333FF"/>
                </a:solidFill>
              </a:rPr>
              <a:t>pow’r</a:t>
            </a:r>
            <a:r>
              <a:rPr lang="en-GB" altLang="en-US" sz="2400" b="1" dirty="0">
                <a:solidFill>
                  <a:srgbClr val="3333FF"/>
                </a:solidFill>
              </a:rPr>
              <a:t> and God of might: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Heaven and earth, heaven and earth,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Are full of your glory, your </a:t>
            </a:r>
            <a:r>
              <a:rPr lang="en-US" altLang="en-US" sz="2400" b="1" dirty="0" err="1">
                <a:solidFill>
                  <a:srgbClr val="3333FF"/>
                </a:solidFill>
              </a:rPr>
              <a:t>pow’r</a:t>
            </a:r>
            <a:r>
              <a:rPr lang="en-US" altLang="en-US" sz="2400" b="1" dirty="0">
                <a:solidFill>
                  <a:srgbClr val="3333FF"/>
                </a:solidFill>
              </a:rPr>
              <a:t> and might: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r>
              <a:rPr lang="en-US" altLang="en-US" sz="2400" b="1" dirty="0">
                <a:solidFill>
                  <a:srgbClr val="3333FF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r>
              <a:rPr lang="en-US" altLang="en-US" sz="2400" b="1" dirty="0">
                <a:solidFill>
                  <a:srgbClr val="3333FF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Blessed, blessed is he who comes, 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Blessed </a:t>
            </a:r>
            <a:r>
              <a:rPr lang="en-US" altLang="en-US" sz="2400" b="1" dirty="0" err="1">
                <a:solidFill>
                  <a:srgbClr val="3333FF"/>
                </a:solidFill>
              </a:rPr>
              <a:t>blessed</a:t>
            </a:r>
            <a:r>
              <a:rPr lang="en-US" altLang="en-US" sz="2400" b="1" dirty="0">
                <a:solidFill>
                  <a:srgbClr val="3333FF"/>
                </a:solidFill>
              </a:rPr>
              <a:t> is he who comes;</a:t>
            </a:r>
          </a:p>
          <a:p>
            <a:pPr marL="269875" indent="-269875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Blessed is he, blessed is he who comes in the name of the Lord.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5256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796BA70-A577-4F73-A05A-0E14B6F19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3264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We thank you, loving Father,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Because when we turned away,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You sent Jesus, your Son.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He gave his life for us on the cross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And shows us the way to live.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Send your Holy Spirit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That these gifts of bread and wine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May be for us Christs body and his blood.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Why do we share this bread and wine?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Listen, and we will hear.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262CD87F-6076-4D84-B3B9-1BC06BD47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On the night before he died,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When darkness had fallen,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Jesus took bread.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He gave thanks, broke it,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shared it with this disciples saying: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“This is my body, given for you.  Do this to remember me.”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After they had eaten, he took the cup of wine,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Gave thanks, and shared it with his disciples saying: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“This is my blood, poured out for you and for many,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For the forgiveness of sins.”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97AADFC9-378B-4077-A647-E50C28C1E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8863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So Father, </a:t>
            </a:r>
            <a:r>
              <a:rPr lang="en-GB" altLang="en-US" sz="2400"/>
              <a:t>with this </a:t>
            </a:r>
            <a:r>
              <a:rPr lang="en-GB" altLang="en-US" sz="2400" dirty="0"/>
              <a:t>bread and this cup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We celebrate his love, his death, his risen life.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you feed us with these gifts.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Send your Holy Spirit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 change us more and more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To be like Jesus our Saviour.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How do we follow Jesus?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Listen, and we will hear.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09906993-A566-4E06-B271-708453591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Help us, Father, to love one another,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As we look forward to that day when suffering is ended,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all creation is gathered in your loving arms.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now, with the Blessed Virgin Mary,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St Richard, St Wilfrid and all your saints,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We give you glory,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Through Jesus Christ,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In the strength of the Spirit,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Today and for ever.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Amen.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F780D105-FE26-47B8-AE0D-64AED39391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04812"/>
            <a:ext cx="8229600" cy="604852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 dirty="0"/>
              <a:t>The Lord’s Prayer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As our </a:t>
            </a:r>
            <a:r>
              <a:rPr lang="en-US" altLang="en-US" sz="2000" dirty="0" err="1"/>
              <a:t>Saviour</a:t>
            </a:r>
            <a:r>
              <a:rPr lang="en-US" altLang="en-US" sz="2000" dirty="0"/>
              <a:t> has taught us, so we pray: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Our Father, who art in heaven,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hallowed be thy name;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thy kingdom come;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thy will be done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on earth as it is in heaven.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Give us this day our daily bread.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And forgive us our trespasses,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as we forgive those who trespass against us.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And lead us not into temptation;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but deliver us from evil.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thine is the kingdom,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the power and the glory,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ever and ever.       Amen.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13C5D7FD-3E37-4010-BB54-307FF74326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333375"/>
            <a:ext cx="8229600" cy="6191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dirty="0"/>
              <a:t>Breaking of the Bread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We break this bread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to share in the body of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Though we are many, we are one body,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because we all share in one bread.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D1C32-80D0-40A4-8652-CE85159B9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have mercy on us.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have mercy on us.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grant us peace.</a:t>
            </a:r>
          </a:p>
          <a:p>
            <a:pPr marL="0" indent="0">
              <a:buFont typeface="Arial" charset="0"/>
              <a:buNone/>
              <a:defRPr/>
            </a:pPr>
            <a:endParaRPr lang="en-GB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Hymn – When I think about the cross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sz="16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When I think about the cross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When I think of Jesus,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I’m reminded of His love –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Love that never leaves me.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Who am I that He should die,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Giving life so freely?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When I think about the cross,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Help me to believe it.</a:t>
            </a:r>
          </a:p>
          <a:p>
            <a:pPr marL="0" indent="0">
              <a:buNone/>
            </a:pPr>
            <a:r>
              <a:rPr lang="en-GB" i="1" dirty="0"/>
              <a:t>(Repeat twice more)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771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70DB4DD-B16D-41CE-8E33-32BB0C310E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92696"/>
            <a:ext cx="8229600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/>
              <a:t>Giving of Communion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This is the Lamb of God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who takes away the sin of the world.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Blessed are those who are called to his supper.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Lord I am not worthy to receive you,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but only say the word,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and I shall be healed.</a:t>
            </a:r>
            <a:endParaRPr lang="en-US" altLang="en-US" sz="2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EAEDBDB-45F9-42FF-867C-E0FDE0B44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CHORUS 	</a:t>
            </a:r>
            <a:r>
              <a:rPr lang="en-GB" altLang="en-US" sz="2400" b="1" i="1" dirty="0">
                <a:solidFill>
                  <a:srgbClr val="3333FF"/>
                </a:solidFill>
              </a:rPr>
              <a:t>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Early in the morning on the first day of the week,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Women went to visit at the tomb.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Angels came and told them, ‘The one you’ve come to see,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He isn’t here, but you will meet Him soon!’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CHORUS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Fearful and excited, amazed by all they’d seen,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Mary and her friends ran from the tomb.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Finding the disciples together where they’d meet,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Bursting with joy they ran into the room. </a:t>
            </a:r>
          </a:p>
          <a:p>
            <a:pPr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ED9D660C-EC02-4116-9E93-FFF6F00D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Two of the believers, with thoughts about the week,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Walked the road so lonely and confused.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While they spoke of Jesus and all he’d come to mean,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He came along beside them with the news: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endParaRPr lang="en-GB" altLang="en-US" sz="12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CHORUS 	</a:t>
            </a:r>
            <a:r>
              <a:rPr lang="en-GB" altLang="en-US" sz="2400" b="1" i="1" dirty="0">
                <a:solidFill>
                  <a:srgbClr val="3333FF"/>
                </a:solidFill>
              </a:rPr>
              <a:t>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1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All of the disciples were terrified to see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Jesus there before them in the room.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‘Why are you so frightened?’ He said. ‘It’s really me!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All of the things I told you have come true!’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2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CHORUS</a:t>
            </a:r>
            <a:r>
              <a:rPr lang="en-GB" altLang="en-US" sz="2400" b="1" dirty="0">
                <a:solidFill>
                  <a:srgbClr val="3333FF"/>
                </a:solidFill>
              </a:rPr>
              <a:t> 	</a:t>
            </a:r>
            <a:endParaRPr lang="en-GB" altLang="en-US" sz="2400" b="1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8EEB1F6B-1F07-4378-AD4D-1D96C74C4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 dirty="0"/>
              <a:t>Prayer after Communion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Almighty God,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we thank you for feeding 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with the body and blood of your Son Jesus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Through him we offer you our souls and bodies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to be a living sacrifice.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Send us out in the power of your Spirit</a:t>
            </a: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to live and work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to your praise and glory.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Amen.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b="1" i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b="1" i="1" dirty="0"/>
              <a:t>The Blessing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Amen.</a:t>
            </a:r>
          </a:p>
        </p:txBody>
      </p:sp>
      <p:pic>
        <p:nvPicPr>
          <p:cNvPr id="34819" name="Picture 3" descr="C:\Users\head\AppData\Local\Microsoft\Windows\Temporary Internet Files\Content.IE5\T8BPB8FM\Cross-Pattee-Heraldry.svg[1].png">
            <a:extLst>
              <a:ext uri="{FF2B5EF4-FFF2-40B4-BE49-F238E27FC236}">
                <a16:creationId xmlns:a16="http://schemas.microsoft.com/office/drawing/2014/main" id="{F551E181-B1F2-452E-8CAA-963A3D07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373688"/>
            <a:ext cx="1508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426001A-D985-4F59-B5CA-B3579A34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 eaLnBrk="1" hangingPunct="1"/>
            <a:r>
              <a:rPr lang="en-GB" altLang="en-US" sz="2000" b="1" dirty="0"/>
              <a:t>Hymn</a:t>
            </a:r>
            <a:br>
              <a:rPr lang="en-GB" altLang="en-US" sz="2000" b="1" dirty="0"/>
            </a:br>
            <a:r>
              <a:rPr lang="en-GB" altLang="en-US" sz="2000" b="1" dirty="0"/>
              <a:t>Easter Jubilation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980F29D7-AC21-412F-A4B5-DA9159D8D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82" y="1166018"/>
            <a:ext cx="8229600" cy="521531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Easter jubilation fills the streets and towns,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Celebrations have begun.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Hear the music and the dancing 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Join the laughter and the fun!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Raise a joyful shout!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Clap your hands and dance – let your feelings out.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Hear what it’s about,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Christ the Lord has come to set us free!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640B9EA1-EAA2-4955-B464-2373FC97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4461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Put aside your sorrows, wipe your tears away,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For a better time will come.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There’s a promise of a brighter day,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Join the laughter and the fun.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Raise a joyful shout!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Clap your hands and dance – let your feelings out.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Hear what it’s about,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Christ the Lord has come to set us free!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FF4B9F0E-D1C9-413E-BCAE-B0A67B52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97666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La, la </a:t>
            </a:r>
            <a:r>
              <a:rPr lang="en-GB" altLang="en-US" sz="2800" b="1" dirty="0" err="1">
                <a:solidFill>
                  <a:srgbClr val="3333FF"/>
                </a:solidFill>
              </a:rPr>
              <a:t>la</a:t>
            </a:r>
            <a:r>
              <a:rPr lang="en-GB" altLang="en-US" sz="2800" b="1" dirty="0">
                <a:solidFill>
                  <a:srgbClr val="3333FF"/>
                </a:solidFill>
              </a:rPr>
              <a:t> </a:t>
            </a:r>
            <a:r>
              <a:rPr lang="en-GB" altLang="en-US" sz="2800" b="1" dirty="0" err="1">
                <a:solidFill>
                  <a:srgbClr val="3333FF"/>
                </a:solidFill>
              </a:rPr>
              <a:t>la</a:t>
            </a:r>
            <a:r>
              <a:rPr lang="en-GB" altLang="en-US" sz="2800" b="1" dirty="0">
                <a:solidFill>
                  <a:srgbClr val="3333FF"/>
                </a:solidFill>
              </a:rPr>
              <a:t> </a:t>
            </a:r>
            <a:r>
              <a:rPr lang="en-GB" altLang="en-US" sz="2800" b="1" dirty="0" err="1">
                <a:solidFill>
                  <a:srgbClr val="3333FF"/>
                </a:solidFill>
              </a:rPr>
              <a:t>la</a:t>
            </a:r>
            <a:r>
              <a:rPr lang="en-GB" altLang="en-US" sz="2800" b="1" dirty="0">
                <a:solidFill>
                  <a:srgbClr val="3333FF"/>
                </a:solidFill>
              </a:rPr>
              <a:t> </a:t>
            </a:r>
            <a:r>
              <a:rPr lang="en-GB" altLang="en-US" sz="2800" b="1" dirty="0" err="1">
                <a:solidFill>
                  <a:srgbClr val="3333FF"/>
                </a:solidFill>
              </a:rPr>
              <a:t>la</a:t>
            </a:r>
            <a:r>
              <a:rPr lang="en-GB" altLang="en-US" sz="2800" b="1" dirty="0">
                <a:solidFill>
                  <a:srgbClr val="3333FF"/>
                </a:solidFill>
              </a:rPr>
              <a:t> </a:t>
            </a:r>
            <a:r>
              <a:rPr lang="en-GB" altLang="en-US" sz="2800" b="1" dirty="0" err="1">
                <a:solidFill>
                  <a:srgbClr val="3333FF"/>
                </a:solidFill>
              </a:rPr>
              <a:t>la</a:t>
            </a:r>
            <a:r>
              <a:rPr lang="en-GB" altLang="en-US" sz="2800" b="1" dirty="0">
                <a:solidFill>
                  <a:srgbClr val="3333FF"/>
                </a:solidFill>
              </a:rPr>
              <a:t> etc, …..    (Clap)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600" b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Raise a joyful shout!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Clap your hands and dance – let your feelings out.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Hear what it’s about,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Christ the Lord has come to set us free!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 eaLnBrk="1" hangingPunct="1"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6E07041-9736-4240-8E8C-81476DA46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54461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Easter jubilation fills the streets and towns,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Celebrations have begun.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Hear the music and the dancing now,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Join the laughter and the fun!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 eaLnBrk="1" hangingPunct="1"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Raise a joyful shout!</a:t>
            </a:r>
          </a:p>
          <a:p>
            <a:pPr marL="0" indent="0" eaLnBrk="1" hangingPunct="1"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Clap your hands and dance – let your feelings out.</a:t>
            </a:r>
          </a:p>
          <a:p>
            <a:pPr marL="0" indent="0" eaLnBrk="1" hangingPunct="1"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OH! Hear what it’s about,</a:t>
            </a:r>
          </a:p>
          <a:p>
            <a:pPr marL="0" indent="0" eaLnBrk="1" hangingPunct="1"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Christ the Lord has come to set us free!</a:t>
            </a:r>
          </a:p>
          <a:p>
            <a:pPr marL="0" indent="0" eaLnBrk="1" hangingPunct="1"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Christ the Lord has come to set us free!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8B4B4339-5748-43AC-8991-4880810EC7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2592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i="1" dirty="0"/>
              <a:t>The Dismissal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Go in the peace of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</a:rPr>
              <a:t>Thanks be to God.  Amen.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F3D02-ECD6-4E00-A82F-D2BC602E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Initial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When I think about the Cross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Hymn before the Gospel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Mary’s Song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The Offertory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Celebrate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The Communion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Lord of the Dance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by Sydney Carter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 1963 </a:t>
            </a:r>
            <a:r>
              <a:rPr lang="en-GB" altLang="en-US" sz="1400" dirty="0" err="1"/>
              <a:t>Stainer</a:t>
            </a:r>
            <a:r>
              <a:rPr lang="en-GB" altLang="en-US" sz="1400" dirty="0"/>
              <a:t> &amp; Bell Ltd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Recessional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Easter Jubilation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marL="0" indent="0">
              <a:buFont typeface="Arial" charset="0"/>
              <a:buNone/>
              <a:defRPr/>
            </a:pPr>
            <a:endParaRPr lang="en-GB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7B8FB0A-72CB-4864-81A7-0BB4CB70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altLang="en-US"/>
              <a:t>Saying sorry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BF231A8-ED02-4B67-A45B-E5995CD310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Lord, we have not loved you as we should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Lord have mercy</a:t>
            </a: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Lord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Lord, we have not loved our </a:t>
            </a:r>
            <a:r>
              <a:rPr lang="en-US" altLang="en-US" sz="2800" dirty="0" err="1"/>
              <a:t>neighbours</a:t>
            </a:r>
            <a:r>
              <a:rPr lang="en-US" altLang="en-US" sz="2800" dirty="0"/>
              <a:t> as we should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Christ have mercy</a:t>
            </a:r>
            <a:endParaRPr lang="en-GB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Christ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Lord, we have not loved ourselves as we should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Lord have mercy </a:t>
            </a:r>
            <a:endParaRPr lang="en-US" altLang="en-US" sz="2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Lord have mercy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2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456B80E-AFDE-4E6B-8A7E-31C5EAF2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Easter Eucharist</a:t>
            </a:r>
          </a:p>
        </p:txBody>
      </p:sp>
      <p:sp>
        <p:nvSpPr>
          <p:cNvPr id="43011" name="Content Placeholder 3">
            <a:extLst>
              <a:ext uri="{FF2B5EF4-FFF2-40B4-BE49-F238E27FC236}">
                <a16:creationId xmlns:a16="http://schemas.microsoft.com/office/drawing/2014/main" id="{3BBCBE81-0F24-4174-9DB6-DD94FF7BD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The staff, Governors and children of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St Mary’s wish you peace and joy.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1"/>
            <a:ext cx="5112567" cy="390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4D34-FA0C-4179-927D-035EF34B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527C-A88B-4159-A090-5343F175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80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>
            <a:extLst>
              <a:ext uri="{FF2B5EF4-FFF2-40B4-BE49-F238E27FC236}">
                <a16:creationId xmlns:a16="http://schemas.microsoft.com/office/drawing/2014/main" id="{457B12B8-5D3D-4952-8C27-089AAD4A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57927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One mother hen sat on 4 little eggs, Keeping them warm in her little egg nest, </a:t>
            </a:r>
          </a:p>
          <a:p>
            <a:pPr marL="0" indent="0"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Then one day she heard a crack, and a little voice said, as the egg was hatched;</a:t>
            </a:r>
          </a:p>
          <a:p>
            <a:pPr marL="0" indent="0">
              <a:buNone/>
              <a:defRPr/>
            </a:pPr>
            <a:endParaRPr lang="en-GB" altLang="en-US" sz="1050" b="1" i="1" dirty="0">
              <a:solidFill>
                <a:srgbClr val="3333FF"/>
              </a:solidFill>
            </a:endParaRPr>
          </a:p>
          <a:p>
            <a:pPr marL="989013" indent="0">
              <a:buNone/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I'm a spring chicken! I'm yellow and small. </a:t>
            </a:r>
          </a:p>
          <a:p>
            <a:pPr marL="989013" indent="0">
              <a:buNone/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My feathers are fluffy and they're keeping me warm. My legs are not long, so I'll never be tall,</a:t>
            </a:r>
            <a:br>
              <a:rPr lang="en-GB" altLang="en-US" sz="2400" b="1" i="1" dirty="0">
                <a:solidFill>
                  <a:srgbClr val="3333FF"/>
                </a:solidFill>
              </a:rPr>
            </a:br>
            <a:r>
              <a:rPr lang="en-GB" altLang="en-US" sz="2400" b="1" i="1" dirty="0">
                <a:solidFill>
                  <a:srgbClr val="3333FF"/>
                </a:solidFill>
              </a:rPr>
              <a:t>But I'm a real spring chicken and I'm having a ball! (Chicken I'm a chicken, I'm a having a ball!)</a:t>
            </a:r>
          </a:p>
          <a:p>
            <a:pPr marL="0" indent="0">
              <a:buNone/>
              <a:defRPr/>
            </a:pPr>
            <a:r>
              <a:rPr lang="en-GB" altLang="en-US" sz="1800" dirty="0">
                <a:solidFill>
                  <a:srgbClr val="3333FF"/>
                </a:solidFill>
              </a:rPr>
              <a:t/>
            </a:r>
            <a:br>
              <a:rPr lang="en-GB" altLang="en-US" sz="1800" dirty="0">
                <a:solidFill>
                  <a:srgbClr val="3333FF"/>
                </a:solidFill>
              </a:rPr>
            </a:br>
            <a:r>
              <a:rPr lang="en-GB" altLang="en-US" sz="2400" b="1" dirty="0">
                <a:solidFill>
                  <a:srgbClr val="3333FF"/>
                </a:solidFill>
              </a:rPr>
              <a:t>One mother hen sat on 3 little eggs, keeping them warm in her little egg nest. </a:t>
            </a:r>
          </a:p>
          <a:p>
            <a:pPr marL="0" indent="0"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Then one day she fell asleep and a little voice said in a whispered tweet:</a:t>
            </a:r>
            <a:r>
              <a:rPr lang="en-GB" altLang="en-US" sz="2400" b="1" dirty="0">
                <a:solidFill>
                  <a:srgbClr val="002060"/>
                </a:solidFill>
              </a:rPr>
              <a:t/>
            </a:r>
            <a:br>
              <a:rPr lang="en-GB" altLang="en-US" sz="2400" b="1" dirty="0">
                <a:solidFill>
                  <a:srgbClr val="002060"/>
                </a:solidFill>
              </a:rPr>
            </a:br>
            <a:r>
              <a:rPr lang="en-GB" altLang="en-US" sz="1200" dirty="0"/>
              <a:t/>
            </a:r>
            <a:br>
              <a:rPr lang="en-GB" altLang="en-US" sz="1200" dirty="0"/>
            </a:br>
            <a:endParaRPr lang="en-GB" altLang="en-US" sz="1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0808-933C-4B51-922C-784BC1A62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250"/>
            <a:ext cx="8712968" cy="5977086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sz="2400" b="1" dirty="0">
                <a:solidFill>
                  <a:srgbClr val="3333FF"/>
                </a:solidFill>
              </a:rPr>
              <a:t>One mother hen sat on 2 little eggs, Keeping them warm in her little egg nest.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400" b="1" dirty="0">
                <a:solidFill>
                  <a:srgbClr val="3333FF"/>
                </a:solidFill>
              </a:rPr>
              <a:t>Then one day she moved about and a little voice said, as a chick popped out:</a:t>
            </a:r>
            <a:r>
              <a:rPr lang="en-GB" sz="2400" dirty="0">
                <a:solidFill>
                  <a:srgbClr val="3333FF"/>
                </a:solidFill>
              </a:rPr>
              <a:t/>
            </a:r>
            <a:br>
              <a:rPr lang="en-GB" sz="2400" dirty="0">
                <a:solidFill>
                  <a:srgbClr val="3333FF"/>
                </a:solidFill>
              </a:rPr>
            </a:br>
            <a:endParaRPr lang="en-GB" sz="900" dirty="0">
              <a:solidFill>
                <a:srgbClr val="3333FF"/>
              </a:solidFill>
            </a:endParaRPr>
          </a:p>
          <a:p>
            <a:pPr marL="900113" indent="88900">
              <a:buFont typeface="Arial" charset="0"/>
              <a:buNone/>
              <a:defRPr/>
            </a:pPr>
            <a:r>
              <a:rPr lang="en-GB" sz="2400" b="1" i="1" dirty="0">
                <a:solidFill>
                  <a:srgbClr val="3333FF"/>
                </a:solidFill>
              </a:rPr>
              <a:t>I'm a spring chicken! I'm yellow and small. </a:t>
            </a:r>
          </a:p>
          <a:p>
            <a:pPr marL="989013" indent="0">
              <a:buFont typeface="Arial" charset="0"/>
              <a:buNone/>
              <a:defRPr/>
            </a:pPr>
            <a:r>
              <a:rPr lang="en-GB" sz="2400" b="1" i="1" dirty="0">
                <a:solidFill>
                  <a:srgbClr val="3333FF"/>
                </a:solidFill>
              </a:rPr>
              <a:t>My feathers are fluffy and they're keeping me warm. My legs are not long, so I'll never be tall,</a:t>
            </a:r>
            <a:r>
              <a:rPr lang="en-GB" sz="2400" i="1" dirty="0">
                <a:solidFill>
                  <a:srgbClr val="3333FF"/>
                </a:solidFill>
              </a:rPr>
              <a:t/>
            </a:r>
            <a:br>
              <a:rPr lang="en-GB" sz="2400" i="1" dirty="0">
                <a:solidFill>
                  <a:srgbClr val="3333FF"/>
                </a:solidFill>
              </a:rPr>
            </a:br>
            <a:r>
              <a:rPr lang="en-GB" sz="2400" b="1" i="1" dirty="0">
                <a:solidFill>
                  <a:srgbClr val="3333FF"/>
                </a:solidFill>
              </a:rPr>
              <a:t>But I'm a real spring chicken and I'm having a ball! (Chicken I'm a chicken, I'm a having a ball!)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400" dirty="0">
                <a:solidFill>
                  <a:srgbClr val="3333FF"/>
                </a:solidFill>
              </a:rPr>
              <a:t/>
            </a:r>
            <a:br>
              <a:rPr lang="en-GB" sz="2400" dirty="0">
                <a:solidFill>
                  <a:srgbClr val="3333FF"/>
                </a:solidFill>
              </a:rPr>
            </a:br>
            <a:r>
              <a:rPr lang="en-GB" sz="2400" b="1" dirty="0">
                <a:solidFill>
                  <a:srgbClr val="3333FF"/>
                </a:solidFill>
              </a:rPr>
              <a:t>One mother hen sat on 1 little egg, Keeping it warm in her little egg nest.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400" b="1" dirty="0">
                <a:solidFill>
                  <a:srgbClr val="3333FF"/>
                </a:solidFill>
              </a:rPr>
              <a:t>Then one day she gave a sigh and a little voice said SURPRISE! SURPRISE!!</a:t>
            </a:r>
            <a:r>
              <a:rPr lang="en-GB" sz="1800" dirty="0">
                <a:solidFill>
                  <a:srgbClr val="002060"/>
                </a:solidFill>
              </a:rPr>
              <a:t/>
            </a:r>
            <a:br>
              <a:rPr lang="en-GB" sz="1800" dirty="0">
                <a:solidFill>
                  <a:srgbClr val="002060"/>
                </a:solidFill>
              </a:rPr>
            </a:br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456B80E-AFDE-4E6B-8A7E-31C5EAF2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Easter Eucharist</a:t>
            </a:r>
          </a:p>
        </p:txBody>
      </p:sp>
      <p:sp>
        <p:nvSpPr>
          <p:cNvPr id="43011" name="Content Placeholder 3">
            <a:extLst>
              <a:ext uri="{FF2B5EF4-FFF2-40B4-BE49-F238E27FC236}">
                <a16:creationId xmlns:a16="http://schemas.microsoft.com/office/drawing/2014/main" id="{3BBCBE81-0F24-4174-9DB6-DD94FF7BD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The staff, Governors and children of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St Mary’s wish you peace and joy.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1"/>
            <a:ext cx="5112567" cy="390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499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4D34-FA0C-4179-927D-035EF34B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527C-A88B-4159-A090-5343F175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7826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C:\Users\head\AppData\Local\Microsoft\Windows\Temporary Internet Files\Content.IE5\0I0NRTQM\cristianismo-765x510[1].jpg">
            <a:extLst>
              <a:ext uri="{FF2B5EF4-FFF2-40B4-BE49-F238E27FC236}">
                <a16:creationId xmlns:a16="http://schemas.microsoft.com/office/drawing/2014/main" id="{E339A8E8-7F0A-4F07-8240-BA642CDA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7" y="2255043"/>
            <a:ext cx="48228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4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C382-79A1-4DC8-8228-1F3192117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May Almighty God have mercy on us,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forgive us our sins,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and bring us to everlasting life.</a:t>
            </a:r>
            <a:endParaRPr lang="en-GB" altLang="en-US" sz="28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8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1050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b="1" dirty="0">
              <a:solidFill>
                <a:srgbClr val="3333FF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3179-504C-4E4E-9D0C-6F3827E8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l"/>
            <a:r>
              <a:rPr lang="en-GB" altLang="en-US" sz="2400" b="1" i="1" dirty="0"/>
              <a:t>The Gloria - Anderson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2E253-3EC8-47FC-8EA8-D972E8D0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11256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Gloria, </a:t>
            </a:r>
            <a:r>
              <a:rPr lang="en-US" altLang="en-US" sz="24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400" b="1" dirty="0">
                <a:solidFill>
                  <a:srgbClr val="3333FF"/>
                </a:solidFill>
              </a:rPr>
              <a:t>, in excelsis Deo.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Gloria, </a:t>
            </a:r>
            <a:r>
              <a:rPr lang="en-US" altLang="en-US" sz="24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400" b="1" dirty="0">
                <a:solidFill>
                  <a:srgbClr val="3333FF"/>
                </a:solidFill>
              </a:rPr>
              <a:t>, in excelsis Deo.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16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Lord God, heavenly King, peace you bring to us;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We worship you, we give you thanks, we sing our song of praise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1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Jesus, </a:t>
            </a:r>
            <a:r>
              <a:rPr lang="en-US" altLang="en-US" sz="2400" b="1" dirty="0" err="1">
                <a:solidFill>
                  <a:srgbClr val="3333FF"/>
                </a:solidFill>
              </a:rPr>
              <a:t>Saviour</a:t>
            </a:r>
            <a:r>
              <a:rPr lang="en-US" altLang="en-US" sz="2400" b="1" dirty="0">
                <a:solidFill>
                  <a:srgbClr val="3333FF"/>
                </a:solidFill>
              </a:rPr>
              <a:t> of all, Lord, God, 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our sins, O Lord, have mercy on us all.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At the Father’s right hand, Lord receive our prayer,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For you alone are the Holy One, and you alone are Lord.</a:t>
            </a:r>
            <a:r>
              <a:rPr lang="en-US" altLang="en-US" sz="2400" b="1" dirty="0"/>
              <a:t>  </a:t>
            </a:r>
            <a:r>
              <a:rPr lang="en-US" altLang="en-US" sz="24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Glory, Father and Son, glory, Holy Spirit,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To you we raise our hands up high, we glorify your name.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R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059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82BC730-D730-4D2A-B465-B2B4FF7B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Prayer for today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74A035C-F3FE-4C70-B3FD-1FE6264658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305" y="1166018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God of glory,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by the raising of your Son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you have broken the chains of death and hell: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fill your Church with faith and hope;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for a new day has dawned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and the way to life stands open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in our </a:t>
            </a:r>
            <a:r>
              <a:rPr lang="en-US" sz="2400" dirty="0" err="1"/>
              <a:t>Saviour</a:t>
            </a:r>
            <a:r>
              <a:rPr lang="en-US" sz="2400" dirty="0"/>
              <a:t> Jesus Christ who is alive and reigns with you in the unity of the Holy Spirit, one God now and forever.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3600" b="1" baseline="2000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4000" b="1" baseline="2000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5A73DD6-2026-4F18-8380-7FF4B38D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93" y="64652"/>
            <a:ext cx="8229600" cy="777875"/>
          </a:xfrm>
        </p:spPr>
        <p:txBody>
          <a:bodyPr/>
          <a:lstStyle/>
          <a:p>
            <a:pPr algn="l"/>
            <a:r>
              <a:rPr lang="en-GB" altLang="en-US" sz="2800" dirty="0"/>
              <a:t>Thine be the Glory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DE90889-986C-405B-8623-F7005A25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11" y="842527"/>
            <a:ext cx="8229600" cy="6021288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Thine be the glory, risen, conquering Son;</a:t>
            </a:r>
            <a:br>
              <a:rPr lang="en-GB" altLang="en-US" sz="2400" b="1" dirty="0">
                <a:solidFill>
                  <a:srgbClr val="3333FF"/>
                </a:solidFill>
              </a:rPr>
            </a:br>
            <a:r>
              <a:rPr lang="en-GB" altLang="en-US" sz="2400" b="1" dirty="0">
                <a:solidFill>
                  <a:srgbClr val="3333FF"/>
                </a:solidFill>
              </a:rPr>
              <a:t>Endless is the victory thou o’er death hast won!</a:t>
            </a:r>
          </a:p>
          <a:p>
            <a:pPr marL="0" indent="0"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Angels in bright raiment rolled the stone away,</a:t>
            </a:r>
            <a:br>
              <a:rPr lang="en-GB" altLang="en-US" sz="2400" b="1" dirty="0">
                <a:solidFill>
                  <a:srgbClr val="3333FF"/>
                </a:solidFill>
              </a:rPr>
            </a:br>
            <a:r>
              <a:rPr lang="en-GB" altLang="en-US" sz="2400" b="1" dirty="0">
                <a:solidFill>
                  <a:srgbClr val="3333FF"/>
                </a:solidFill>
              </a:rPr>
              <a:t>Kept the folded grave-clothes where Thy body lay.</a:t>
            </a:r>
          </a:p>
          <a:p>
            <a:pPr marL="0" indent="0">
              <a:buNone/>
              <a:tabLst>
                <a:tab pos="1435100" algn="l"/>
              </a:tabLst>
            </a:pPr>
            <a:r>
              <a:rPr lang="en-GB" altLang="en-US" sz="2400" b="1" dirty="0">
                <a:solidFill>
                  <a:srgbClr val="3333FF"/>
                </a:solidFill>
              </a:rPr>
              <a:t>	Thine be the glory, risen, conquering Son;</a:t>
            </a:r>
            <a:br>
              <a:rPr lang="en-GB" altLang="en-US" sz="2400" b="1" dirty="0">
                <a:solidFill>
                  <a:srgbClr val="3333FF"/>
                </a:solidFill>
              </a:rPr>
            </a:br>
            <a:r>
              <a:rPr lang="en-GB" altLang="en-US" sz="2400" b="1" dirty="0">
                <a:solidFill>
                  <a:srgbClr val="3333FF"/>
                </a:solidFill>
              </a:rPr>
              <a:t>	Endless is the victory thou o’er death hast won!</a:t>
            </a:r>
          </a:p>
          <a:p>
            <a:pPr marL="0" indent="0">
              <a:buNone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Lo, Jesus meets us, risen from the tomb!</a:t>
            </a:r>
            <a:br>
              <a:rPr lang="en-GB" altLang="en-US" sz="2400" b="1" dirty="0">
                <a:solidFill>
                  <a:srgbClr val="3333FF"/>
                </a:solidFill>
              </a:rPr>
            </a:br>
            <a:r>
              <a:rPr lang="en-GB" altLang="en-US" sz="2400" b="1" dirty="0">
                <a:solidFill>
                  <a:srgbClr val="3333FF"/>
                </a:solidFill>
              </a:rPr>
              <a:t>Lovingly He greets us, scatters fear and gloom;</a:t>
            </a:r>
          </a:p>
          <a:p>
            <a:pPr marL="0" indent="0"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Let his church with gladness, hymns of triumph sing,</a:t>
            </a:r>
            <a:br>
              <a:rPr lang="en-GB" altLang="en-US" sz="2400" b="1" dirty="0">
                <a:solidFill>
                  <a:srgbClr val="3333FF"/>
                </a:solidFill>
              </a:rPr>
            </a:br>
            <a:r>
              <a:rPr lang="en-GB" altLang="en-US" sz="2400" b="1" dirty="0">
                <a:solidFill>
                  <a:srgbClr val="3333FF"/>
                </a:solidFill>
              </a:rPr>
              <a:t>For the Lord now </a:t>
            </a:r>
            <a:r>
              <a:rPr lang="en-GB" altLang="en-US" sz="2400" b="1" dirty="0" err="1">
                <a:solidFill>
                  <a:srgbClr val="3333FF"/>
                </a:solidFill>
              </a:rPr>
              <a:t>liveth</a:t>
            </a:r>
            <a:r>
              <a:rPr lang="en-GB" altLang="en-US" sz="2400" b="1" dirty="0">
                <a:solidFill>
                  <a:srgbClr val="3333FF"/>
                </a:solidFill>
              </a:rPr>
              <a:t>; death hath lost its sting!</a:t>
            </a:r>
          </a:p>
          <a:p>
            <a:pPr marL="0" indent="0">
              <a:buNone/>
            </a:pPr>
            <a:r>
              <a:rPr lang="en-GB" altLang="en-US" sz="2400" b="1" i="1" dirty="0">
                <a:solidFill>
                  <a:srgbClr val="3333FF"/>
                </a:solidFill>
              </a:rPr>
              <a:t>Chorus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1366A-58B1-47B4-AE5C-1E2CF24B4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No more we doubt Thee, glorious Prince of life;</a:t>
            </a:r>
            <a:br>
              <a:rPr lang="en-GB" altLang="en-US" sz="2400" b="1" dirty="0">
                <a:solidFill>
                  <a:srgbClr val="3333FF"/>
                </a:solidFill>
              </a:rPr>
            </a:br>
            <a:r>
              <a:rPr lang="en-GB" altLang="en-US" sz="2400" b="1" dirty="0">
                <a:solidFill>
                  <a:srgbClr val="3333FF"/>
                </a:solidFill>
              </a:rPr>
              <a:t>Life is naught without Thee; aid us in our strife;</a:t>
            </a:r>
          </a:p>
          <a:p>
            <a:pPr marL="0" indent="0"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Make us more than conquerors, through Thy deathless love;</a:t>
            </a:r>
            <a:br>
              <a:rPr lang="en-GB" altLang="en-US" sz="2400" b="1" dirty="0">
                <a:solidFill>
                  <a:srgbClr val="3333FF"/>
                </a:solidFill>
              </a:rPr>
            </a:br>
            <a:r>
              <a:rPr lang="en-GB" altLang="en-US" sz="2400" b="1" dirty="0">
                <a:solidFill>
                  <a:srgbClr val="3333FF"/>
                </a:solidFill>
              </a:rPr>
              <a:t>Bring us safe through Jordan to Thy home above.</a:t>
            </a:r>
          </a:p>
          <a:p>
            <a:pPr marL="0" indent="0"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	</a:t>
            </a:r>
            <a:r>
              <a:rPr lang="en-GB" altLang="en-US" sz="2400" b="1" dirty="0">
                <a:solidFill>
                  <a:srgbClr val="3333FF"/>
                </a:solidFill>
              </a:rPr>
              <a:t>Thine be the glory, risen, conquering Son;</a:t>
            </a:r>
            <a:br>
              <a:rPr lang="en-GB" altLang="en-US" sz="2400" b="1" dirty="0">
                <a:solidFill>
                  <a:srgbClr val="3333FF"/>
                </a:solidFill>
              </a:rPr>
            </a:br>
            <a:r>
              <a:rPr lang="en-GB" altLang="en-US" sz="2400" b="1" dirty="0">
                <a:solidFill>
                  <a:srgbClr val="3333FF"/>
                </a:solidFill>
              </a:rPr>
              <a:t>	Endless is the victory thou o’er death hast won!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61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5259</TotalTime>
  <Words>2187</Words>
  <Application>Microsoft Office PowerPoint</Application>
  <PresentationFormat>On-screen Show (4:3)</PresentationFormat>
  <Paragraphs>439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Office Theme</vt:lpstr>
      <vt:lpstr>St Mary’s C of E (Aided) Primary School Easter Eucharist 2022</vt:lpstr>
      <vt:lpstr>Greeting</vt:lpstr>
      <vt:lpstr>PowerPoint Presentation</vt:lpstr>
      <vt:lpstr>Saying sorry</vt:lpstr>
      <vt:lpstr>PowerPoint Presentation</vt:lpstr>
      <vt:lpstr>The Gloria - Anderson </vt:lpstr>
      <vt:lpstr>Prayer for today</vt:lpstr>
      <vt:lpstr>Thine be the Glory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Peace</vt:lpstr>
      <vt:lpstr>The Offertory Hymn - Celebrate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Hymn Easter Jubilation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Easter Eucharist</vt:lpstr>
      <vt:lpstr>PowerPoint Presentation</vt:lpstr>
      <vt:lpstr>PowerPoint Presentation</vt:lpstr>
      <vt:lpstr>PowerPoint Presentation</vt:lpstr>
      <vt:lpstr>Easter Eucharist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DSherlockfuidge</cp:lastModifiedBy>
  <cp:revision>289</cp:revision>
  <cp:lastPrinted>2015-11-27T13:13:39Z</cp:lastPrinted>
  <dcterms:created xsi:type="dcterms:W3CDTF">2005-09-27T20:16:39Z</dcterms:created>
  <dcterms:modified xsi:type="dcterms:W3CDTF">2022-04-07T07:56:25Z</dcterms:modified>
</cp:coreProperties>
</file>