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71" r:id="rId5"/>
    <p:sldId id="27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pos="551">
          <p15:clr>
            <a:srgbClr val="A4A3A4"/>
          </p15:clr>
        </p15:guide>
        <p15:guide id="3" pos="3046">
          <p15:clr>
            <a:srgbClr val="A4A3A4"/>
          </p15:clr>
        </p15:guide>
        <p15:guide id="4" orient="horz" pos="3203">
          <p15:clr>
            <a:srgbClr val="A4A3A4"/>
          </p15:clr>
        </p15:guide>
        <p15:guide id="5" pos="914">
          <p15:clr>
            <a:srgbClr val="A4A3A4"/>
          </p15:clr>
        </p15:guide>
        <p15:guide id="6" pos="2661">
          <p15:clr>
            <a:srgbClr val="A4A3A4"/>
          </p15:clr>
        </p15:guide>
        <p15:guide id="7" orient="horz" pos="3838">
          <p15:clr>
            <a:srgbClr val="A4A3A4"/>
          </p15:clr>
        </p15:guide>
        <p15:guide id="8" pos="3454">
          <p15:clr>
            <a:srgbClr val="A4A3A4"/>
          </p15:clr>
        </p15:guide>
        <p15:guide id="9" pos="7401">
          <p15:clr>
            <a:srgbClr val="A4A3A4"/>
          </p15:clr>
        </p15:guide>
        <p15:guide id="10" orient="horz" pos="504">
          <p15:clr>
            <a:srgbClr val="A4A3A4"/>
          </p15:clr>
        </p15:guide>
        <p15:guide id="11" orient="horz" pos="336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wv7bo4TMirSIu7T1f1DcwWD1m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572"/>
        <p:guide pos="551"/>
        <p:guide pos="3046"/>
        <p:guide orient="horz" pos="3203"/>
        <p:guide pos="914"/>
        <p:guide pos="2661"/>
        <p:guide orient="horz" pos="3838"/>
        <p:guide pos="3454"/>
        <p:guide pos="7401"/>
        <p:guide orient="horz" pos="504"/>
        <p:guide orient="horz" pos="3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31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x0nQHO7Mw-k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-278470" y="-31520"/>
            <a:ext cx="12470470" cy="9323062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753" y="341059"/>
            <a:ext cx="4294962" cy="390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10834130" y="-5280498"/>
            <a:ext cx="1479176" cy="3899415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descr="A yellow outline of a group of objec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164" y="-8354875"/>
            <a:ext cx="13358539" cy="805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2" descr="A blue and white container with a blue lab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029" t="18497" r="1029" b="14530"/>
          <a:stretch/>
        </p:blipFill>
        <p:spPr>
          <a:xfrm rot="5400000">
            <a:off x="1382324" y="232222"/>
            <a:ext cx="2932137" cy="27789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24" name="Google Shape;224;p12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25" name="Google Shape;225;p12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12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2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5">
            <a:alphaModFix/>
          </a:blip>
          <a:srcRect l="655" t="17703" r="-655" b="15284"/>
          <a:stretch/>
        </p:blipFill>
        <p:spPr>
          <a:xfrm rot="5400000">
            <a:off x="1398266" y="3235223"/>
            <a:ext cx="2932442" cy="2779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6">
            <a:alphaModFix/>
          </a:blip>
          <a:srcRect t="16494" b="16493"/>
          <a:stretch/>
        </p:blipFill>
        <p:spPr>
          <a:xfrm>
            <a:off x="941332" y="935934"/>
            <a:ext cx="3848779" cy="40337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30" name="Google Shape;230;p12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2782" y="1132952"/>
            <a:ext cx="5537200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 t="16494" b="16493"/>
          <a:stretch/>
        </p:blipFill>
        <p:spPr>
          <a:xfrm>
            <a:off x="1446460" y="130562"/>
            <a:ext cx="2797278" cy="293172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37" name="Google Shape;237;p13" descr="A black plastic container with a li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0725" b="12262"/>
          <a:stretch/>
        </p:blipFill>
        <p:spPr>
          <a:xfrm rot="5400000">
            <a:off x="1402447" y="3231144"/>
            <a:ext cx="2916674" cy="276590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38" name="Google Shape;238;p13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39" name="Google Shape;239;p13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0" name="Google Shape;240;p13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p13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 l="655" t="17703" r="-655" b="15284"/>
          <a:stretch/>
        </p:blipFill>
        <p:spPr>
          <a:xfrm rot="5400000">
            <a:off x="775487" y="1001661"/>
            <a:ext cx="4181929" cy="39633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43" name="Google Shape;243;p13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3209" y="1538547"/>
            <a:ext cx="5829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4"/>
          <p:cNvPicPr preferRelativeResize="0"/>
          <p:nvPr/>
        </p:nvPicPr>
        <p:blipFill rotWithShape="1">
          <a:blip r:embed="rId3">
            <a:alphaModFix/>
          </a:blip>
          <a:srcRect l="655" t="17703" r="-655" b="15284"/>
          <a:stretch/>
        </p:blipFill>
        <p:spPr>
          <a:xfrm rot="5400000">
            <a:off x="1393665" y="250405"/>
            <a:ext cx="2930460" cy="277732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50" name="Google Shape;250;p14" descr="A plastic container of raspberri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009" b="28018"/>
          <a:stretch/>
        </p:blipFill>
        <p:spPr>
          <a:xfrm rot="5400000">
            <a:off x="1376790" y="3215509"/>
            <a:ext cx="2929640" cy="27765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51" name="Google Shape;251;p14" descr="A black plastic container with a li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20725" b="12262"/>
          <a:stretch/>
        </p:blipFill>
        <p:spPr>
          <a:xfrm rot="5400000">
            <a:off x="766760" y="1016001"/>
            <a:ext cx="4176715" cy="39608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52" name="Google Shape;252;p14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53" name="Google Shape;253;p14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4" name="Google Shape;254;p14" descr="A white text on a black background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14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4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6839" y="1889356"/>
            <a:ext cx="5549900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-278470" y="-31520"/>
            <a:ext cx="12470470" cy="9323062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753" y="341059"/>
            <a:ext cx="4294962" cy="390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10834130" y="-5280498"/>
            <a:ext cx="1479176" cy="3899415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descr="A yellow outline of a group of objec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164" y="-8354875"/>
            <a:ext cx="13358539" cy="8057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 descr="A green bin full of garb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3309"/>
          <a:stretch/>
        </p:blipFill>
        <p:spPr>
          <a:xfrm rot="5400000">
            <a:off x="6525451" y="623418"/>
            <a:ext cx="6289966" cy="504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-13394" y="-27709"/>
            <a:ext cx="9240522" cy="6886297"/>
          </a:xfrm>
          <a:custGeom>
            <a:avLst/>
            <a:gdLst/>
            <a:ahLst/>
            <a:cxnLst/>
            <a:rect l="l" t="t" r="r" b="b"/>
            <a:pathLst>
              <a:path w="9240522" h="7035703" extrusionOk="0">
                <a:moveTo>
                  <a:pt x="13395" y="28309"/>
                </a:moveTo>
                <a:lnTo>
                  <a:pt x="9240522" y="0"/>
                </a:lnTo>
                <a:lnTo>
                  <a:pt x="8007468" y="2161938"/>
                </a:lnTo>
                <a:lnTo>
                  <a:pt x="8132158" y="4333167"/>
                </a:lnTo>
                <a:lnTo>
                  <a:pt x="7938195" y="5939064"/>
                </a:lnTo>
                <a:lnTo>
                  <a:pt x="8298413" y="7035703"/>
                </a:lnTo>
                <a:lnTo>
                  <a:pt x="13394" y="7020948"/>
                </a:lnTo>
                <a:cubicBezTo>
                  <a:pt x="18012" y="4633348"/>
                  <a:pt x="-18932" y="2429763"/>
                  <a:pt x="13395" y="28309"/>
                </a:cubicBezTo>
                <a:close/>
              </a:path>
            </a:pathLst>
          </a:cu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 descr="A black background with yellow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83" y="486563"/>
            <a:ext cx="7988969" cy="5757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3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23" name="Google Shape;123;p3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" name="Google Shape;124;p3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284019" y="4710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50610"/>
          <a:stretch/>
        </p:blipFill>
        <p:spPr>
          <a:xfrm>
            <a:off x="200527" y="359471"/>
            <a:ext cx="11603546" cy="291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56956">
            <a:off x="13855" y="2732721"/>
            <a:ext cx="1931160" cy="4037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4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34" name="Google Shape;134;p4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 descr="A white text on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49390" b="35966"/>
          <a:stretch/>
        </p:blipFill>
        <p:spPr>
          <a:xfrm>
            <a:off x="200527" y="3275215"/>
            <a:ext cx="11603546" cy="86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62167" b="21604"/>
          <a:stretch/>
        </p:blipFill>
        <p:spPr>
          <a:xfrm>
            <a:off x="200527" y="4029508"/>
            <a:ext cx="11603546" cy="95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78345" b="1692"/>
          <a:stretch/>
        </p:blipFill>
        <p:spPr>
          <a:xfrm>
            <a:off x="200527" y="4987636"/>
            <a:ext cx="11603546" cy="117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6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0" y="526424"/>
            <a:ext cx="11163300" cy="5860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16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77" name="Google Shape;277;p16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16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16" descr="A child reaching out to a bag of chip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195" t="-74" r="14808" b="74"/>
          <a:stretch/>
        </p:blipFill>
        <p:spPr>
          <a:xfrm>
            <a:off x="7620000" y="1949017"/>
            <a:ext cx="4336472" cy="39069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6419" y="5678953"/>
            <a:ext cx="770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hlinkClick r:id="rId6"/>
              </a:rPr>
              <a:t>https://www.youtube.com/watch?v=x0nQHO7Mw-k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7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24" y="506755"/>
            <a:ext cx="11043470" cy="5982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7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87" name="Google Shape;287;p17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17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 l="18584" t="17391" r="19855" b="26223"/>
          <a:stretch/>
        </p:blipFill>
        <p:spPr>
          <a:xfrm>
            <a:off x="557939" y="2169763"/>
            <a:ext cx="3502618" cy="32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436419" y="623454"/>
            <a:ext cx="11520054" cy="1047479"/>
          </a:xfrm>
          <a:prstGeom prst="rect">
            <a:avLst/>
          </a:prstGeom>
          <a:solidFill>
            <a:srgbClr val="F79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27" y="517526"/>
            <a:ext cx="11671071" cy="5829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8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78" name="Google Shape;178;p8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" name="Google Shape;179;p8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9" descr="A close-up of a yogurt contain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92" t="14609" r="292" b="10790"/>
          <a:stretch/>
        </p:blipFill>
        <p:spPr>
          <a:xfrm>
            <a:off x="1449677" y="3176673"/>
            <a:ext cx="2774661" cy="29291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186" name="Google Shape;186;p9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87" name="Google Shape;187;p9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88;p9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9" name="Google Shape;189;p9" descr="A bottle of water on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-348" t="9108" r="347" b="16683"/>
          <a:stretch/>
        </p:blipFill>
        <p:spPr>
          <a:xfrm>
            <a:off x="863165" y="917067"/>
            <a:ext cx="3981742" cy="418140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742" sx="99000" sy="99000" algn="ctr" rotWithShape="0">
              <a:srgbClr val="000000">
                <a:alpha val="21176"/>
              </a:srgbClr>
            </a:outerShdw>
          </a:effectLst>
        </p:spPr>
      </p:pic>
      <p:pic>
        <p:nvPicPr>
          <p:cNvPr id="190" name="Google Shape;190;p9" descr="A black background with a black squa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4032" y="1720269"/>
            <a:ext cx="58547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 descr="A blue background with black and pink rectangle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 descr="A bottle of water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48" t="9108" r="347" b="16683"/>
          <a:stretch/>
        </p:blipFill>
        <p:spPr>
          <a:xfrm>
            <a:off x="1450974" y="189494"/>
            <a:ext cx="2770166" cy="290907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742" sx="99000" sy="99000" algn="ctr" rotWithShape="0">
              <a:srgbClr val="000000">
                <a:alpha val="21176"/>
              </a:srgbClr>
            </a:outerShdw>
          </a:effectLst>
        </p:spPr>
      </p:pic>
      <p:grpSp>
        <p:nvGrpSpPr>
          <p:cNvPr id="197" name="Google Shape;197;p10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198" name="Google Shape;198;p10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9" name="Google Shape;199;p10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0" name="Google Shape;200;p10" descr="A blue and white container with a blue labe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-1029" t="18497" r="1029" b="14530"/>
          <a:stretch/>
        </p:blipFill>
        <p:spPr>
          <a:xfrm rot="5400000">
            <a:off x="1374362" y="3213081"/>
            <a:ext cx="2932133" cy="277890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01" name="Google Shape;201;p10" descr="A close-up of a yogurt contain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-292" t="14609" r="292" b="10790"/>
          <a:stretch/>
        </p:blipFill>
        <p:spPr>
          <a:xfrm>
            <a:off x="874713" y="908049"/>
            <a:ext cx="3990954" cy="42132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sp>
        <p:nvSpPr>
          <p:cNvPr id="202" name="Google Shape;202;p10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23082" y="2399981"/>
            <a:ext cx="58166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 descr="A close-up of a yogurt contain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92" t="14609" r="292" b="10790"/>
          <a:stretch/>
        </p:blipFill>
        <p:spPr>
          <a:xfrm>
            <a:off x="1462319" y="155610"/>
            <a:ext cx="2797677" cy="295349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grpSp>
        <p:nvGrpSpPr>
          <p:cNvPr id="211" name="Google Shape;211;p11"/>
          <p:cNvGrpSpPr/>
          <p:nvPr/>
        </p:nvGrpSpPr>
        <p:grpSpPr>
          <a:xfrm>
            <a:off x="0" y="6289964"/>
            <a:ext cx="12192000" cy="568036"/>
            <a:chOff x="0" y="6289964"/>
            <a:chExt cx="12192000" cy="568036"/>
          </a:xfrm>
        </p:grpSpPr>
        <p:sp>
          <p:nvSpPr>
            <p:cNvPr id="212" name="Google Shape;212;p11"/>
            <p:cNvSpPr/>
            <p:nvPr/>
          </p:nvSpPr>
          <p:spPr>
            <a:xfrm>
              <a:off x="0" y="6289964"/>
              <a:ext cx="12192000" cy="568036"/>
            </a:xfrm>
            <a:prstGeom prst="rect">
              <a:avLst/>
            </a:prstGeom>
            <a:solidFill>
              <a:srgbClr val="FF00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3" name="Google Shape;213;p11" descr="A white text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30144" y="6381263"/>
              <a:ext cx="2909455" cy="385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11"/>
          <p:cNvSpPr/>
          <p:nvPr/>
        </p:nvSpPr>
        <p:spPr>
          <a:xfrm>
            <a:off x="5500255" y="803564"/>
            <a:ext cx="6262254" cy="4558145"/>
          </a:xfrm>
          <a:prstGeom prst="rect">
            <a:avLst/>
          </a:prstGeom>
          <a:solidFill>
            <a:srgbClr val="61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5">
            <a:alphaModFix/>
          </a:blip>
          <a:srcRect t="16494" b="16493"/>
          <a:stretch/>
        </p:blipFill>
        <p:spPr>
          <a:xfrm>
            <a:off x="1475175" y="3158602"/>
            <a:ext cx="2797677" cy="2932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16" name="Google Shape;216;p11" descr="A blue and white container with a blue labe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-1029" t="18497" r="1029" b="14530"/>
          <a:stretch/>
        </p:blipFill>
        <p:spPr>
          <a:xfrm rot="5400000">
            <a:off x="786461" y="1063472"/>
            <a:ext cx="4063786" cy="38514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393700" sx="99000" sy="99000" algn="ctr" rotWithShape="0">
              <a:srgbClr val="000000">
                <a:alpha val="20784"/>
              </a:srgbClr>
            </a:outerShdw>
          </a:effectLst>
        </p:spPr>
      </p:pic>
      <p:pic>
        <p:nvPicPr>
          <p:cNvPr id="217" name="Google Shape;217;p11" descr="A black background with a black squar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6458" y="1325375"/>
            <a:ext cx="542290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 descr="A blue background with black and pink rectangle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1409" y="796636"/>
            <a:ext cx="6261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</Words>
  <Application>Microsoft Office PowerPoint</Application>
  <PresentationFormat>Widescreen</PresentationFormat>
  <Paragraphs>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FHancock</cp:lastModifiedBy>
  <cp:revision>6</cp:revision>
  <dcterms:created xsi:type="dcterms:W3CDTF">2023-08-01T10:42:42Z</dcterms:created>
  <dcterms:modified xsi:type="dcterms:W3CDTF">2024-03-06T08:19:49Z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