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5"/>
  </p:notesMasterIdLst>
  <p:handoutMasterIdLst>
    <p:handoutMasterId r:id="rId16"/>
  </p:handoutMasterIdLst>
  <p:sldIdLst>
    <p:sldId id="256" r:id="rId2"/>
    <p:sldId id="268" r:id="rId3"/>
    <p:sldId id="257" r:id="rId4"/>
    <p:sldId id="269" r:id="rId5"/>
    <p:sldId id="258" r:id="rId6"/>
    <p:sldId id="270" r:id="rId7"/>
    <p:sldId id="267" r:id="rId8"/>
    <p:sldId id="259" r:id="rId9"/>
    <p:sldId id="260" r:id="rId10"/>
    <p:sldId id="261" r:id="rId11"/>
    <p:sldId id="271" r:id="rId12"/>
    <p:sldId id="264" r:id="rId13"/>
    <p:sldId id="262" r:id="rId14"/>
  </p:sldIdLst>
  <p:sldSz cx="9144000" cy="6858000" type="screen4x3"/>
  <p:notesSz cx="6797675" cy="9926638"/>
  <p:defaultTextStyle>
    <a:defPPr>
      <a:defRPr lang="en-GB"/>
    </a:defPPr>
    <a:lvl1pPr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5pPr>
    <a:lvl6pPr marL="22860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6pPr>
    <a:lvl7pPr marL="27432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7pPr>
    <a:lvl8pPr marL="32004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8pPr>
    <a:lvl9pPr marL="36576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E3FD"/>
    <a:srgbClr val="9FB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50179" name="Rectangle 3"/>
          <p:cNvSpPr>
            <a:spLocks noGrp="1" noChangeArrowheads="1"/>
          </p:cNvSpPr>
          <p:nvPr>
            <p:ph type="dt" sz="quarter" idx="1"/>
          </p:nvPr>
        </p:nvSpPr>
        <p:spPr bwMode="auto">
          <a:xfrm>
            <a:off x="38496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50180" name="Rectangle 4"/>
          <p:cNvSpPr>
            <a:spLocks noGrp="1" noChangeArrowheads="1"/>
          </p:cNvSpPr>
          <p:nvPr>
            <p:ph type="ftr" sz="quarter" idx="2"/>
          </p:nvPr>
        </p:nvSpPr>
        <p:spPr bwMode="auto">
          <a:xfrm>
            <a:off x="0"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50181" name="Rectangle 5"/>
          <p:cNvSpPr>
            <a:spLocks noGrp="1" noChangeArrowheads="1"/>
          </p:cNvSpPr>
          <p:nvPr>
            <p:ph type="sldNum" sz="quarter" idx="3"/>
          </p:nvPr>
        </p:nvSpPr>
        <p:spPr bwMode="auto">
          <a:xfrm>
            <a:off x="3849688"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CEAF495C-4584-4247-969D-660C71243486}"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15629DDD-62F1-4387-A354-4FA93A9E41AA}" type="datetimeFigureOut">
              <a:rPr lang="en-GB"/>
              <a:pPr>
                <a:defRPr/>
              </a:pPr>
              <a:t>10/10/2023</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92661D2-14E5-4F3E-A37A-CE53710810BE}"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fld id="{AA5F3D75-D706-4C3F-A9AE-B38E0945E109}" type="slidenum">
              <a:rPr lang="en-GB" altLang="en-US"/>
              <a:pPr/>
              <a:t>10</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6 w 3985"/>
              <a:gd name="T1" fmla="*/ 0 h 3619"/>
              <a:gd name="T2" fmla="*/ 0 w 3985"/>
              <a:gd name="T3" fmla="*/ 2147483646 h 3619"/>
              <a:gd name="T4" fmla="*/ 2147483646 w 3985"/>
              <a:gd name="T5" fmla="*/ 2147483646 h 3619"/>
              <a:gd name="T6" fmla="*/ 2147483646 w 3985"/>
              <a:gd name="T7" fmla="*/ 2147483646 h 3619"/>
              <a:gd name="T8" fmla="*/ 2147483646 w 3985"/>
              <a:gd name="T9" fmla="*/ 0 h 3619"/>
              <a:gd name="T10" fmla="*/ 2147483646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2147483646 w 794"/>
                <a:gd name="T1" fmla="*/ 1705816979 h 414"/>
                <a:gd name="T2" fmla="*/ 2147483646 w 794"/>
                <a:gd name="T3" fmla="*/ 1373677482 h 414"/>
                <a:gd name="T4" fmla="*/ 2147483646 w 794"/>
                <a:gd name="T5" fmla="*/ 907682493 h 414"/>
                <a:gd name="T6" fmla="*/ 2147483646 w 794"/>
                <a:gd name="T7" fmla="*/ 0 h 414"/>
                <a:gd name="T8" fmla="*/ 1121617071 w 794"/>
                <a:gd name="T9" fmla="*/ 85997690 h 414"/>
                <a:gd name="T10" fmla="*/ 0 w 794"/>
                <a:gd name="T11" fmla="*/ 358752260 h 414"/>
                <a:gd name="T12" fmla="*/ 1366871353 w 794"/>
                <a:gd name="T13" fmla="*/ 669961141 h 414"/>
                <a:gd name="T14" fmla="*/ 2147483646 w 794"/>
                <a:gd name="T15" fmla="*/ 1767377016 h 414"/>
                <a:gd name="T16" fmla="*/ 2147483646 w 794"/>
                <a:gd name="T17" fmla="*/ 1697103367 h 414"/>
                <a:gd name="T18" fmla="*/ 2147483646 w 794"/>
                <a:gd name="T19" fmla="*/ 1787997298 h 414"/>
                <a:gd name="T20" fmla="*/ 2147483646 w 794"/>
                <a:gd name="T21" fmla="*/ 1705816979 h 414"/>
                <a:gd name="T22" fmla="*/ 2147483646 w 794"/>
                <a:gd name="T23" fmla="*/ 1705816979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10"/>
            <p:cNvSpPr>
              <a:spLocks/>
            </p:cNvSpPr>
            <p:nvPr userDrawn="1"/>
          </p:nvSpPr>
          <p:spPr bwMode="auto">
            <a:xfrm>
              <a:off x="166" y="261"/>
              <a:ext cx="2244" cy="1007"/>
            </a:xfrm>
            <a:custGeom>
              <a:avLst/>
              <a:gdLst>
                <a:gd name="T0" fmla="*/ 50008 w 1586"/>
                <a:gd name="T1" fmla="*/ 0 h 821"/>
                <a:gd name="T2" fmla="*/ 485714 w 1586"/>
                <a:gd name="T3" fmla="*/ 16702 h 821"/>
                <a:gd name="T4" fmla="*/ 521083 w 1586"/>
                <a:gd name="T5" fmla="*/ 20532 h 821"/>
                <a:gd name="T6" fmla="*/ 578818 w 1586"/>
                <a:gd name="T7" fmla="*/ 25485 h 821"/>
                <a:gd name="T8" fmla="*/ 571160 w 1586"/>
                <a:gd name="T9" fmla="*/ 26422 h 821"/>
                <a:gd name="T10" fmla="*/ 492559 w 1586"/>
                <a:gd name="T11" fmla="*/ 25325 h 821"/>
                <a:gd name="T12" fmla="*/ 417777 w 1586"/>
                <a:gd name="T13" fmla="*/ 26102 h 821"/>
                <a:gd name="T14" fmla="*/ 15107 w 1586"/>
                <a:gd name="T15" fmla="*/ 9617 h 821"/>
                <a:gd name="T16" fmla="*/ 0 w 1586"/>
                <a:gd name="T17" fmla="*/ 4829 h 821"/>
                <a:gd name="T18" fmla="*/ 16752 w 1586"/>
                <a:gd name="T19" fmla="*/ 1018 h 821"/>
                <a:gd name="T20" fmla="*/ 50008 w 1586"/>
                <a:gd name="T21" fmla="*/ 0 h 821"/>
                <a:gd name="T22" fmla="*/ 5000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11"/>
            <p:cNvSpPr>
              <a:spLocks/>
            </p:cNvSpPr>
            <p:nvPr userDrawn="1"/>
          </p:nvSpPr>
          <p:spPr bwMode="auto">
            <a:xfrm>
              <a:off x="474" y="344"/>
              <a:ext cx="1488" cy="919"/>
            </a:xfrm>
            <a:custGeom>
              <a:avLst/>
              <a:gdLst>
                <a:gd name="T0" fmla="*/ 0 w 1049"/>
                <a:gd name="T1" fmla="*/ 11003 h 747"/>
                <a:gd name="T2" fmla="*/ 351345 w 1049"/>
                <a:gd name="T3" fmla="*/ 25311 h 747"/>
                <a:gd name="T4" fmla="*/ 357880 w 1049"/>
                <a:gd name="T5" fmla="*/ 18096 h 747"/>
                <a:gd name="T6" fmla="*/ 399791 w 1049"/>
                <a:gd name="T7" fmla="*/ 14305 h 747"/>
                <a:gd name="T8" fmla="*/ 29722 w 1049"/>
                <a:gd name="T9" fmla="*/ 0 h 747"/>
                <a:gd name="T10" fmla="*/ 0 w 1049"/>
                <a:gd name="T11" fmla="*/ 4286 h 747"/>
                <a:gd name="T12" fmla="*/ 0 w 1049"/>
                <a:gd name="T13" fmla="*/ 11003 h 747"/>
                <a:gd name="T14" fmla="*/ 0 w 1049"/>
                <a:gd name="T15" fmla="*/ 11003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39334 w 150"/>
                  <a:gd name="T1" fmla="*/ 0 h 173"/>
                  <a:gd name="T2" fmla="*/ 14478 w 150"/>
                  <a:gd name="T3" fmla="*/ 2468 h 173"/>
                  <a:gd name="T4" fmla="*/ 0 w 150"/>
                  <a:gd name="T5" fmla="*/ 6439 h 173"/>
                  <a:gd name="T6" fmla="*/ 28620 w 150"/>
                  <a:gd name="T7" fmla="*/ 5951 h 173"/>
                  <a:gd name="T8" fmla="*/ 36868 w 150"/>
                  <a:gd name="T9" fmla="*/ 3144 h 173"/>
                  <a:gd name="T10" fmla="*/ 53797 w 150"/>
                  <a:gd name="T11" fmla="*/ 998 h 173"/>
                  <a:gd name="T12" fmla="*/ 39334 w 150"/>
                  <a:gd name="T13" fmla="*/ 0 h 173"/>
                  <a:gd name="T14" fmla="*/ 39334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 name="Freeform 14"/>
              <p:cNvSpPr>
                <a:spLocks/>
              </p:cNvSpPr>
              <p:nvPr userDrawn="1"/>
            </p:nvSpPr>
            <p:spPr bwMode="auto">
              <a:xfrm>
                <a:off x="123" y="148"/>
                <a:ext cx="2386" cy="1081"/>
              </a:xfrm>
              <a:custGeom>
                <a:avLst/>
                <a:gdLst>
                  <a:gd name="T0" fmla="*/ 58278 w 1684"/>
                  <a:gd name="T1" fmla="*/ 0 h 880"/>
                  <a:gd name="T2" fmla="*/ 23562 w 1684"/>
                  <a:gd name="T3" fmla="*/ 1719 h 880"/>
                  <a:gd name="T4" fmla="*/ 0 w 1684"/>
                  <a:gd name="T5" fmla="*/ 6872 h 880"/>
                  <a:gd name="T6" fmla="*/ 25132 w 1684"/>
                  <a:gd name="T7" fmla="*/ 11852 h 880"/>
                  <a:gd name="T8" fmla="*/ 441737 w 1684"/>
                  <a:gd name="T9" fmla="*/ 28631 h 880"/>
                  <a:gd name="T10" fmla="*/ 531483 w 1684"/>
                  <a:gd name="T11" fmla="*/ 27586 h 880"/>
                  <a:gd name="T12" fmla="*/ 604205 w 1684"/>
                  <a:gd name="T13" fmla="*/ 29063 h 880"/>
                  <a:gd name="T14" fmla="*/ 629438 w 1684"/>
                  <a:gd name="T15" fmla="*/ 26717 h 880"/>
                  <a:gd name="T16" fmla="*/ 561346 w 1684"/>
                  <a:gd name="T17" fmla="*/ 21921 h 880"/>
                  <a:gd name="T18" fmla="*/ 533679 w 1684"/>
                  <a:gd name="T19" fmla="*/ 16927 h 880"/>
                  <a:gd name="T20" fmla="*/ 511844 w 1684"/>
                  <a:gd name="T21" fmla="*/ 17407 h 880"/>
                  <a:gd name="T22" fmla="*/ 537787 w 1684"/>
                  <a:gd name="T23" fmla="*/ 21921 h 880"/>
                  <a:gd name="T24" fmla="*/ 589800 w 1684"/>
                  <a:gd name="T25" fmla="*/ 26735 h 880"/>
                  <a:gd name="T26" fmla="*/ 528187 w 1684"/>
                  <a:gd name="T27" fmla="*/ 25996 h 880"/>
                  <a:gd name="T28" fmla="*/ 455539 w 1684"/>
                  <a:gd name="T29" fmla="*/ 26855 h 880"/>
                  <a:gd name="T30" fmla="*/ 468984 w 1684"/>
                  <a:gd name="T31" fmla="*/ 21452 h 880"/>
                  <a:gd name="T32" fmla="*/ 500133 w 1684"/>
                  <a:gd name="T33" fmla="*/ 17771 h 880"/>
                  <a:gd name="T34" fmla="*/ 463668 w 1684"/>
                  <a:gd name="T35" fmla="*/ 18230 h 880"/>
                  <a:gd name="T36" fmla="*/ 435398 w 1684"/>
                  <a:gd name="T37" fmla="*/ 21749 h 880"/>
                  <a:gd name="T38" fmla="*/ 425790 w 1684"/>
                  <a:gd name="T39" fmla="*/ 26133 h 880"/>
                  <a:gd name="T40" fmla="*/ 40039 w 1684"/>
                  <a:gd name="T41" fmla="*/ 10235 h 880"/>
                  <a:gd name="T42" fmla="*/ 29811 w 1684"/>
                  <a:gd name="T43" fmla="*/ 7090 h 880"/>
                  <a:gd name="T44" fmla="*/ 38478 w 1684"/>
                  <a:gd name="T45" fmla="*/ 3157 h 880"/>
                  <a:gd name="T46" fmla="*/ 80977 w 1684"/>
                  <a:gd name="T47" fmla="*/ 0 h 880"/>
                  <a:gd name="T48" fmla="*/ 58278 w 1684"/>
                  <a:gd name="T49" fmla="*/ 0 h 880"/>
                  <a:gd name="T50" fmla="*/ 58278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 name="Freeform 15"/>
              <p:cNvSpPr>
                <a:spLocks/>
              </p:cNvSpPr>
              <p:nvPr userDrawn="1"/>
            </p:nvSpPr>
            <p:spPr bwMode="auto">
              <a:xfrm>
                <a:off x="324" y="158"/>
                <a:ext cx="1686" cy="614"/>
              </a:xfrm>
              <a:custGeom>
                <a:avLst/>
                <a:gdLst>
                  <a:gd name="T0" fmla="*/ 37401 w 1190"/>
                  <a:gd name="T1" fmla="*/ 0 h 500"/>
                  <a:gd name="T2" fmla="*/ 444546 w 1190"/>
                  <a:gd name="T3" fmla="*/ 16089 h 500"/>
                  <a:gd name="T4" fmla="*/ 401685 w 1190"/>
                  <a:gd name="T5" fmla="*/ 16415 h 500"/>
                  <a:gd name="T6" fmla="*/ 0 w 1190"/>
                  <a:gd name="T7" fmla="*/ 885 h 500"/>
                  <a:gd name="T8" fmla="*/ 37401 w 1190"/>
                  <a:gd name="T9" fmla="*/ 0 h 500"/>
                  <a:gd name="T10" fmla="*/ 3740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 name="Freeform 16"/>
              <p:cNvSpPr>
                <a:spLocks/>
              </p:cNvSpPr>
              <p:nvPr userDrawn="1"/>
            </p:nvSpPr>
            <p:spPr bwMode="auto">
              <a:xfrm>
                <a:off x="409" y="251"/>
                <a:ext cx="227" cy="410"/>
              </a:xfrm>
              <a:custGeom>
                <a:avLst/>
                <a:gdLst>
                  <a:gd name="T0" fmla="*/ 44438 w 160"/>
                  <a:gd name="T1" fmla="*/ 0 h 335"/>
                  <a:gd name="T2" fmla="*/ 7277 w 160"/>
                  <a:gd name="T3" fmla="*/ 3307 h 335"/>
                  <a:gd name="T4" fmla="*/ 0 w 160"/>
                  <a:gd name="T5" fmla="*/ 7123 h 335"/>
                  <a:gd name="T6" fmla="*/ 12752 w 160"/>
                  <a:gd name="T7" fmla="*/ 9737 h 335"/>
                  <a:gd name="T8" fmla="*/ 35831 w 160"/>
                  <a:gd name="T9" fmla="*/ 10382 h 335"/>
                  <a:gd name="T10" fmla="*/ 29091 w 160"/>
                  <a:gd name="T11" fmla="*/ 4755 h 335"/>
                  <a:gd name="T12" fmla="*/ 61127 w 160"/>
                  <a:gd name="T13" fmla="*/ 542 h 335"/>
                  <a:gd name="T14" fmla="*/ 44438 w 160"/>
                  <a:gd name="T15" fmla="*/ 0 h 335"/>
                  <a:gd name="T16" fmla="*/ 4443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 name="Freeform 17"/>
              <p:cNvSpPr>
                <a:spLocks/>
              </p:cNvSpPr>
              <p:nvPr userDrawn="1"/>
            </p:nvSpPr>
            <p:spPr bwMode="auto">
              <a:xfrm>
                <a:off x="846" y="536"/>
                <a:ext cx="691" cy="364"/>
              </a:xfrm>
              <a:custGeom>
                <a:avLst/>
                <a:gdLst>
                  <a:gd name="T0" fmla="*/ 5118 w 489"/>
                  <a:gd name="T1" fmla="*/ 1156 h 296"/>
                  <a:gd name="T2" fmla="*/ 57036 w 489"/>
                  <a:gd name="T3" fmla="*/ 2232 h 296"/>
                  <a:gd name="T4" fmla="*/ 115733 w 489"/>
                  <a:gd name="T5" fmla="*/ 4616 h 296"/>
                  <a:gd name="T6" fmla="*/ 157179 w 489"/>
                  <a:gd name="T7" fmla="*/ 8186 h 296"/>
                  <a:gd name="T8" fmla="*/ 116434 w 489"/>
                  <a:gd name="T9" fmla="*/ 7741 h 296"/>
                  <a:gd name="T10" fmla="*/ 49509 w 489"/>
                  <a:gd name="T11" fmla="*/ 4919 h 296"/>
                  <a:gd name="T12" fmla="*/ 17816 w 489"/>
                  <a:gd name="T13" fmla="*/ 2691 h 296"/>
                  <a:gd name="T14" fmla="*/ 38107 w 489"/>
                  <a:gd name="T15" fmla="*/ 5483 h 296"/>
                  <a:gd name="T16" fmla="*/ 97126 w 489"/>
                  <a:gd name="T17" fmla="*/ 9075 h 296"/>
                  <a:gd name="T18" fmla="*/ 166361 w 489"/>
                  <a:gd name="T19" fmla="*/ 9984 h 296"/>
                  <a:gd name="T20" fmla="*/ 174611 w 489"/>
                  <a:gd name="T21" fmla="*/ 7537 h 296"/>
                  <a:gd name="T22" fmla="*/ 140734 w 489"/>
                  <a:gd name="T23" fmla="*/ 4053 h 296"/>
                  <a:gd name="T24" fmla="*/ 60643 w 489"/>
                  <a:gd name="T25" fmla="*/ 584 h 296"/>
                  <a:gd name="T26" fmla="*/ 0 w 489"/>
                  <a:gd name="T27" fmla="*/ 0 h 296"/>
                  <a:gd name="T28" fmla="*/ 5118 w 489"/>
                  <a:gd name="T29" fmla="*/ 1156 h 296"/>
                  <a:gd name="T30" fmla="*/ 5118 w 489"/>
                  <a:gd name="T31" fmla="*/ 1156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15 w 794"/>
                <a:gd name="T1" fmla="*/ 1 h 414"/>
                <a:gd name="T2" fmla="*/ 13 w 794"/>
                <a:gd name="T3" fmla="*/ 1 h 414"/>
                <a:gd name="T4" fmla="*/ 10 w 794"/>
                <a:gd name="T5" fmla="*/ 1 h 414"/>
                <a:gd name="T6" fmla="*/ 2 w 794"/>
                <a:gd name="T7" fmla="*/ 0 h 414"/>
                <a:gd name="T8" fmla="*/ 2 w 794"/>
                <a:gd name="T9" fmla="*/ 1 h 414"/>
                <a:gd name="T10" fmla="*/ 0 w 794"/>
                <a:gd name="T11" fmla="*/ 1 h 414"/>
                <a:gd name="T12" fmla="*/ 2 w 794"/>
                <a:gd name="T13" fmla="*/ 1 h 414"/>
                <a:gd name="T14" fmla="*/ 10 w 794"/>
                <a:gd name="T15" fmla="*/ 1 h 414"/>
                <a:gd name="T16" fmla="*/ 13 w 794"/>
                <a:gd name="T17" fmla="*/ 1 h 414"/>
                <a:gd name="T18" fmla="*/ 15 w 794"/>
                <a:gd name="T19" fmla="*/ 1 h 414"/>
                <a:gd name="T20" fmla="*/ 15 w 794"/>
                <a:gd name="T21" fmla="*/ 1 h 414"/>
                <a:gd name="T22" fmla="*/ 15 w 794"/>
                <a:gd name="T23" fmla="*/ 1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 name="Freeform 20"/>
            <p:cNvSpPr>
              <a:spLocks/>
            </p:cNvSpPr>
            <p:nvPr userDrawn="1"/>
          </p:nvSpPr>
          <p:spPr bwMode="auto">
            <a:xfrm rot="7320404">
              <a:off x="4893" y="2923"/>
              <a:ext cx="627" cy="29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 name="Freeform 21"/>
            <p:cNvSpPr>
              <a:spLocks/>
            </p:cNvSpPr>
            <p:nvPr userDrawn="1"/>
          </p:nvSpPr>
          <p:spPr bwMode="auto">
            <a:xfrm rot="7320404">
              <a:off x="5000" y="2912"/>
              <a:ext cx="416" cy="265"/>
            </a:xfrm>
            <a:custGeom>
              <a:avLst/>
              <a:gdLst>
                <a:gd name="T0" fmla="*/ 0 w 1049"/>
                <a:gd name="T1" fmla="*/ 0 h 747"/>
                <a:gd name="T2" fmla="*/ 0 w 1049"/>
                <a:gd name="T3" fmla="*/ 0 h 747"/>
                <a:gd name="T4" fmla="*/ 0 w 1049"/>
                <a:gd name="T5" fmla="*/ 0 h 747"/>
                <a:gd name="T6" fmla="*/ 0 w 1049"/>
                <a:gd name="T7" fmla="*/ 0 h 747"/>
                <a:gd name="T8" fmla="*/ 0 w 1049"/>
                <a:gd name="T9" fmla="*/ 0 h 747"/>
                <a:gd name="T10" fmla="*/ 0 w 1049"/>
                <a:gd name="T11" fmla="*/ 0 h 747"/>
                <a:gd name="T12" fmla="*/ 0 w 1049"/>
                <a:gd name="T13" fmla="*/ 0 h 747"/>
                <a:gd name="T14" fmla="*/ 0 w 1049"/>
                <a:gd name="T15" fmla="*/ 0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9" name="Group 22"/>
            <p:cNvGrpSpPr>
              <a:grpSpLocks/>
            </p:cNvGrpSpPr>
            <p:nvPr userDrawn="1"/>
          </p:nvGrpSpPr>
          <p:grpSpPr bwMode="auto">
            <a:xfrm>
              <a:off x="4986" y="2752"/>
              <a:ext cx="468" cy="667"/>
              <a:chOff x="4986" y="2752"/>
              <a:chExt cx="468" cy="667"/>
            </a:xfrm>
          </p:grpSpPr>
          <p:sp>
            <p:nvSpPr>
              <p:cNvPr id="20" name="Freeform 23"/>
              <p:cNvSpPr>
                <a:spLocks/>
              </p:cNvSpPr>
              <p:nvPr userDrawn="1"/>
            </p:nvSpPr>
            <p:spPr bwMode="auto">
              <a:xfrm rot="7320404">
                <a:off x="4987" y="3190"/>
                <a:ext cx="59" cy="61"/>
              </a:xfrm>
              <a:custGeom>
                <a:avLst/>
                <a:gdLst>
                  <a:gd name="T0" fmla="*/ 0 w 150"/>
                  <a:gd name="T1" fmla="*/ 0 h 173"/>
                  <a:gd name="T2" fmla="*/ 0 w 150"/>
                  <a:gd name="T3" fmla="*/ 0 h 173"/>
                  <a:gd name="T4" fmla="*/ 0 w 150"/>
                  <a:gd name="T5" fmla="*/ 0 h 173"/>
                  <a:gd name="T6" fmla="*/ 0 w 150"/>
                  <a:gd name="T7" fmla="*/ 0 h 173"/>
                  <a:gd name="T8" fmla="*/ 0 w 150"/>
                  <a:gd name="T9" fmla="*/ 0 h 173"/>
                  <a:gd name="T10" fmla="*/ 0 w 150"/>
                  <a:gd name="T11" fmla="*/ 0 h 173"/>
                  <a:gd name="T12" fmla="*/ 0 w 150"/>
                  <a:gd name="T13" fmla="*/ 0 h 173"/>
                  <a:gd name="T14" fmla="*/ 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 name="Freeform 24"/>
              <p:cNvSpPr>
                <a:spLocks/>
              </p:cNvSpPr>
              <p:nvPr userDrawn="1"/>
            </p:nvSpPr>
            <p:spPr bwMode="auto">
              <a:xfrm rot="7320404">
                <a:off x="4887" y="2930"/>
                <a:ext cx="667" cy="311"/>
              </a:xfrm>
              <a:custGeom>
                <a:avLst/>
                <a:gdLst>
                  <a:gd name="T0" fmla="*/ 0 w 1684"/>
                  <a:gd name="T1" fmla="*/ 0 h 880"/>
                  <a:gd name="T2" fmla="*/ 0 w 1684"/>
                  <a:gd name="T3" fmla="*/ 0 h 880"/>
                  <a:gd name="T4" fmla="*/ 0 w 1684"/>
                  <a:gd name="T5" fmla="*/ 0 h 880"/>
                  <a:gd name="T6" fmla="*/ 0 w 1684"/>
                  <a:gd name="T7" fmla="*/ 0 h 880"/>
                  <a:gd name="T8" fmla="*/ 0 w 1684"/>
                  <a:gd name="T9" fmla="*/ 0 h 880"/>
                  <a:gd name="T10" fmla="*/ 0 w 1684"/>
                  <a:gd name="T11" fmla="*/ 0 h 880"/>
                  <a:gd name="T12" fmla="*/ 0 w 1684"/>
                  <a:gd name="T13" fmla="*/ 0 h 880"/>
                  <a:gd name="T14" fmla="*/ 0 w 1684"/>
                  <a:gd name="T15" fmla="*/ 0 h 880"/>
                  <a:gd name="T16" fmla="*/ 0 w 1684"/>
                  <a:gd name="T17" fmla="*/ 0 h 880"/>
                  <a:gd name="T18" fmla="*/ 0 w 1684"/>
                  <a:gd name="T19" fmla="*/ 0 h 880"/>
                  <a:gd name="T20" fmla="*/ 0 w 1684"/>
                  <a:gd name="T21" fmla="*/ 0 h 880"/>
                  <a:gd name="T22" fmla="*/ 0 w 1684"/>
                  <a:gd name="T23" fmla="*/ 0 h 880"/>
                  <a:gd name="T24" fmla="*/ 0 w 1684"/>
                  <a:gd name="T25" fmla="*/ 0 h 880"/>
                  <a:gd name="T26" fmla="*/ 0 w 1684"/>
                  <a:gd name="T27" fmla="*/ 0 h 880"/>
                  <a:gd name="T28" fmla="*/ 0 w 1684"/>
                  <a:gd name="T29" fmla="*/ 0 h 880"/>
                  <a:gd name="T30" fmla="*/ 0 w 1684"/>
                  <a:gd name="T31" fmla="*/ 0 h 880"/>
                  <a:gd name="T32" fmla="*/ 0 w 1684"/>
                  <a:gd name="T33" fmla="*/ 0 h 880"/>
                  <a:gd name="T34" fmla="*/ 0 w 1684"/>
                  <a:gd name="T35" fmla="*/ 0 h 880"/>
                  <a:gd name="T36" fmla="*/ 0 w 1684"/>
                  <a:gd name="T37" fmla="*/ 0 h 880"/>
                  <a:gd name="T38" fmla="*/ 0 w 1684"/>
                  <a:gd name="T39" fmla="*/ 0 h 880"/>
                  <a:gd name="T40" fmla="*/ 0 w 1684"/>
                  <a:gd name="T41" fmla="*/ 0 h 880"/>
                  <a:gd name="T42" fmla="*/ 0 w 1684"/>
                  <a:gd name="T43" fmla="*/ 0 h 880"/>
                  <a:gd name="T44" fmla="*/ 0 w 1684"/>
                  <a:gd name="T45" fmla="*/ 0 h 880"/>
                  <a:gd name="T46" fmla="*/ 0 w 1684"/>
                  <a:gd name="T47" fmla="*/ 0 h 880"/>
                  <a:gd name="T48" fmla="*/ 0 w 1684"/>
                  <a:gd name="T49" fmla="*/ 0 h 880"/>
                  <a:gd name="T50" fmla="*/ 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 name="Freeform 25"/>
              <p:cNvSpPr>
                <a:spLocks/>
              </p:cNvSpPr>
              <p:nvPr userDrawn="1"/>
            </p:nvSpPr>
            <p:spPr bwMode="auto">
              <a:xfrm rot="7320404">
                <a:off x="5062" y="2997"/>
                <a:ext cx="472" cy="176"/>
              </a:xfrm>
              <a:custGeom>
                <a:avLst/>
                <a:gdLst>
                  <a:gd name="T0" fmla="*/ 0 w 1190"/>
                  <a:gd name="T1" fmla="*/ 0 h 500"/>
                  <a:gd name="T2" fmla="*/ 0 w 1190"/>
                  <a:gd name="T3" fmla="*/ 0 h 500"/>
                  <a:gd name="T4" fmla="*/ 0 w 1190"/>
                  <a:gd name="T5" fmla="*/ 0 h 500"/>
                  <a:gd name="T6" fmla="*/ 0 w 1190"/>
                  <a:gd name="T7" fmla="*/ 0 h 500"/>
                  <a:gd name="T8" fmla="*/ 0 w 1190"/>
                  <a:gd name="T9" fmla="*/ 0 h 500"/>
                  <a:gd name="T10" fmla="*/ 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 name="Freeform 26"/>
              <p:cNvSpPr>
                <a:spLocks/>
              </p:cNvSpPr>
              <p:nvPr userDrawn="1"/>
            </p:nvSpPr>
            <p:spPr bwMode="auto">
              <a:xfrm rot="7320404">
                <a:off x="5363" y="2874"/>
                <a:ext cx="63" cy="118"/>
              </a:xfrm>
              <a:custGeom>
                <a:avLst/>
                <a:gdLst>
                  <a:gd name="T0" fmla="*/ 0 w 160"/>
                  <a:gd name="T1" fmla="*/ 0 h 335"/>
                  <a:gd name="T2" fmla="*/ 0 w 160"/>
                  <a:gd name="T3" fmla="*/ 0 h 335"/>
                  <a:gd name="T4" fmla="*/ 0 w 160"/>
                  <a:gd name="T5" fmla="*/ 0 h 335"/>
                  <a:gd name="T6" fmla="*/ 0 w 160"/>
                  <a:gd name="T7" fmla="*/ 0 h 335"/>
                  <a:gd name="T8" fmla="*/ 0 w 160"/>
                  <a:gd name="T9" fmla="*/ 0 h 335"/>
                  <a:gd name="T10" fmla="*/ 0 w 160"/>
                  <a:gd name="T11" fmla="*/ 0 h 335"/>
                  <a:gd name="T12" fmla="*/ 0 w 160"/>
                  <a:gd name="T13" fmla="*/ 0 h 335"/>
                  <a:gd name="T14" fmla="*/ 0 w 160"/>
                  <a:gd name="T15" fmla="*/ 0 h 335"/>
                  <a:gd name="T16" fmla="*/ 0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 name="Freeform 27"/>
              <p:cNvSpPr>
                <a:spLocks/>
              </p:cNvSpPr>
              <p:nvPr userDrawn="1"/>
            </p:nvSpPr>
            <p:spPr bwMode="auto">
              <a:xfrm rot="7320404">
                <a:off x="5136" y="3000"/>
                <a:ext cx="193" cy="104"/>
              </a:xfrm>
              <a:custGeom>
                <a:avLst/>
                <a:gdLst>
                  <a:gd name="T0" fmla="*/ 0 w 489"/>
                  <a:gd name="T1" fmla="*/ 0 h 296"/>
                  <a:gd name="T2" fmla="*/ 0 w 489"/>
                  <a:gd name="T3" fmla="*/ 0 h 296"/>
                  <a:gd name="T4" fmla="*/ 0 w 489"/>
                  <a:gd name="T5" fmla="*/ 0 h 296"/>
                  <a:gd name="T6" fmla="*/ 0 w 489"/>
                  <a:gd name="T7" fmla="*/ 0 h 296"/>
                  <a:gd name="T8" fmla="*/ 0 w 489"/>
                  <a:gd name="T9" fmla="*/ 0 h 296"/>
                  <a:gd name="T10" fmla="*/ 0 w 489"/>
                  <a:gd name="T11" fmla="*/ 0 h 296"/>
                  <a:gd name="T12" fmla="*/ 0 w 489"/>
                  <a:gd name="T13" fmla="*/ 0 h 296"/>
                  <a:gd name="T14" fmla="*/ 0 w 489"/>
                  <a:gd name="T15" fmla="*/ 0 h 296"/>
                  <a:gd name="T16" fmla="*/ 0 w 489"/>
                  <a:gd name="T17" fmla="*/ 0 h 296"/>
                  <a:gd name="T18" fmla="*/ 0 w 489"/>
                  <a:gd name="T19" fmla="*/ 0 h 296"/>
                  <a:gd name="T20" fmla="*/ 0 w 489"/>
                  <a:gd name="T21" fmla="*/ 0 h 296"/>
                  <a:gd name="T22" fmla="*/ 0 w 489"/>
                  <a:gd name="T23" fmla="*/ 0 h 296"/>
                  <a:gd name="T24" fmla="*/ 0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6 w 4288"/>
              <a:gd name="T3" fmla="*/ 2147483646 h 459"/>
              <a:gd name="T4" fmla="*/ 2147483646 w 4288"/>
              <a:gd name="T5" fmla="*/ 2147483646 h 459"/>
              <a:gd name="T6" fmla="*/ 2147483646 w 4288"/>
              <a:gd name="T7" fmla="*/ 2147483646 h 459"/>
              <a:gd name="T8" fmla="*/ 2147483646 w 4288"/>
              <a:gd name="T9" fmla="*/ 2147483646 h 459"/>
              <a:gd name="T10" fmla="*/ 2147483646 w 4288"/>
              <a:gd name="T11" fmla="*/ 2147483646 h 459"/>
              <a:gd name="T12" fmla="*/ 2147483646 w 4288"/>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 name="Freeform 29"/>
          <p:cNvSpPr>
            <a:spLocks/>
          </p:cNvSpPr>
          <p:nvPr/>
        </p:nvSpPr>
        <p:spPr bwMode="auto">
          <a:xfrm>
            <a:off x="4076700" y="1930400"/>
            <a:ext cx="889000" cy="381000"/>
          </a:xfrm>
          <a:custGeom>
            <a:avLst/>
            <a:gdLst>
              <a:gd name="T0" fmla="*/ 0 w 560"/>
              <a:gd name="T1" fmla="*/ 2147483646 h 240"/>
              <a:gd name="T2" fmla="*/ 2147483646 w 560"/>
              <a:gd name="T3" fmla="*/ 2147483646 h 240"/>
              <a:gd name="T4" fmla="*/ 2147483646 w 560"/>
              <a:gd name="T5" fmla="*/ 2147483646 h 240"/>
              <a:gd name="T6" fmla="*/ 2147483646 w 560"/>
              <a:gd name="T7" fmla="*/ 2147483646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39"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pPr lvl="0"/>
            <a:r>
              <a:rPr lang="en-GB" noProof="0"/>
              <a:t>Click to edit Master title style</a:t>
            </a:r>
          </a:p>
        </p:txBody>
      </p:sp>
      <p:sp>
        <p:nvSpPr>
          <p:cNvPr id="39940"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en-GB" noProof="0"/>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GB"/>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fld id="{029B9663-935C-4BE2-8EBE-1F4276455EB9}" type="slidenum">
              <a:rPr lang="en-GB" altLang="en-US"/>
              <a:pPr/>
              <a:t>‹#›</a:t>
            </a:fld>
            <a:endParaRPr lang="en-GB" altLang="en-US"/>
          </a:p>
        </p:txBody>
      </p:sp>
    </p:spTree>
    <p:extLst>
      <p:ext uri="{BB962C8B-B14F-4D97-AF65-F5344CB8AC3E}">
        <p14:creationId xmlns:p14="http://schemas.microsoft.com/office/powerpoint/2010/main" val="1787996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fld id="{B7CD75F6-CC78-4766-A09B-1DC9AAE78DAB}" type="slidenum">
              <a:rPr lang="en-GB" altLang="en-US"/>
              <a:pPr/>
              <a:t>‹#›</a:t>
            </a:fld>
            <a:endParaRPr lang="en-GB" altLang="en-US"/>
          </a:p>
        </p:txBody>
      </p:sp>
    </p:spTree>
    <p:extLst>
      <p:ext uri="{BB962C8B-B14F-4D97-AF65-F5344CB8AC3E}">
        <p14:creationId xmlns:p14="http://schemas.microsoft.com/office/powerpoint/2010/main" val="2646860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fld id="{187FF8CA-3C4A-4F52-912C-FE413F5E83D6}" type="slidenum">
              <a:rPr lang="en-GB" altLang="en-US"/>
              <a:pPr/>
              <a:t>‹#›</a:t>
            </a:fld>
            <a:endParaRPr lang="en-GB" altLang="en-US"/>
          </a:p>
        </p:txBody>
      </p:sp>
    </p:spTree>
    <p:extLst>
      <p:ext uri="{BB962C8B-B14F-4D97-AF65-F5344CB8AC3E}">
        <p14:creationId xmlns:p14="http://schemas.microsoft.com/office/powerpoint/2010/main" val="1409379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101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fld id="{7E79E9D9-3A43-49C1-8967-065652E79DBC}" type="slidenum">
              <a:rPr lang="en-GB" altLang="en-US"/>
              <a:pPr/>
              <a:t>‹#›</a:t>
            </a:fld>
            <a:endParaRPr lang="en-GB" altLang="en-US"/>
          </a:p>
        </p:txBody>
      </p:sp>
    </p:spTree>
    <p:extLst>
      <p:ext uri="{BB962C8B-B14F-4D97-AF65-F5344CB8AC3E}">
        <p14:creationId xmlns:p14="http://schemas.microsoft.com/office/powerpoint/2010/main" val="30418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fld id="{DF4AB5B1-7301-4237-9F9F-B541E72AE071}" type="slidenum">
              <a:rPr lang="en-GB" altLang="en-US"/>
              <a:pPr/>
              <a:t>‹#›</a:t>
            </a:fld>
            <a:endParaRPr lang="en-GB" altLang="en-US"/>
          </a:p>
        </p:txBody>
      </p:sp>
    </p:spTree>
    <p:extLst>
      <p:ext uri="{BB962C8B-B14F-4D97-AF65-F5344CB8AC3E}">
        <p14:creationId xmlns:p14="http://schemas.microsoft.com/office/powerpoint/2010/main" val="56506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fld id="{551BF7A7-079C-474C-A561-B91C02C58B07}" type="slidenum">
              <a:rPr lang="en-GB" altLang="en-US"/>
              <a:pPr/>
              <a:t>‹#›</a:t>
            </a:fld>
            <a:endParaRPr lang="en-GB" altLang="en-US"/>
          </a:p>
        </p:txBody>
      </p:sp>
    </p:spTree>
    <p:extLst>
      <p:ext uri="{BB962C8B-B14F-4D97-AF65-F5344CB8AC3E}">
        <p14:creationId xmlns:p14="http://schemas.microsoft.com/office/powerpoint/2010/main" val="1739049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fld id="{D25DAC01-629F-4011-B522-496DB1B6913A}" type="slidenum">
              <a:rPr lang="en-GB" altLang="en-US"/>
              <a:pPr/>
              <a:t>‹#›</a:t>
            </a:fld>
            <a:endParaRPr lang="en-GB" altLang="en-US"/>
          </a:p>
        </p:txBody>
      </p:sp>
    </p:spTree>
    <p:extLst>
      <p:ext uri="{BB962C8B-B14F-4D97-AF65-F5344CB8AC3E}">
        <p14:creationId xmlns:p14="http://schemas.microsoft.com/office/powerpoint/2010/main" val="3562361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p>
        </p:txBody>
      </p:sp>
      <p:sp>
        <p:nvSpPr>
          <p:cNvPr id="8" name="Rectangle 6"/>
          <p:cNvSpPr>
            <a:spLocks noGrp="1" noChangeArrowheads="1"/>
          </p:cNvSpPr>
          <p:nvPr>
            <p:ph type="ftr" sz="quarter" idx="11"/>
          </p:nvPr>
        </p:nvSpPr>
        <p:spPr>
          <a:ln/>
        </p:spPr>
        <p:txBody>
          <a:bodyPr/>
          <a:lstStyle>
            <a:lvl1pPr>
              <a:defRPr/>
            </a:lvl1pPr>
          </a:lstStyle>
          <a:p>
            <a:pPr>
              <a:defRPr/>
            </a:pPr>
            <a:endParaRPr lang="en-GB"/>
          </a:p>
        </p:txBody>
      </p:sp>
      <p:sp>
        <p:nvSpPr>
          <p:cNvPr id="9" name="Rectangle 7"/>
          <p:cNvSpPr>
            <a:spLocks noGrp="1" noChangeArrowheads="1"/>
          </p:cNvSpPr>
          <p:nvPr>
            <p:ph type="sldNum" sz="quarter" idx="12"/>
          </p:nvPr>
        </p:nvSpPr>
        <p:spPr>
          <a:ln/>
        </p:spPr>
        <p:txBody>
          <a:bodyPr/>
          <a:lstStyle>
            <a:lvl1pPr>
              <a:defRPr/>
            </a:lvl1pPr>
          </a:lstStyle>
          <a:p>
            <a:fld id="{E814798C-2B7E-4593-97D5-4BE2A9D7328D}" type="slidenum">
              <a:rPr lang="en-GB" altLang="en-US"/>
              <a:pPr/>
              <a:t>‹#›</a:t>
            </a:fld>
            <a:endParaRPr lang="en-GB" altLang="en-US"/>
          </a:p>
        </p:txBody>
      </p:sp>
    </p:spTree>
    <p:extLst>
      <p:ext uri="{BB962C8B-B14F-4D97-AF65-F5344CB8AC3E}">
        <p14:creationId xmlns:p14="http://schemas.microsoft.com/office/powerpoint/2010/main" val="2618935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p>
        </p:txBody>
      </p:sp>
      <p:sp>
        <p:nvSpPr>
          <p:cNvPr id="4" name="Rectangle 6"/>
          <p:cNvSpPr>
            <a:spLocks noGrp="1" noChangeArrowheads="1"/>
          </p:cNvSpPr>
          <p:nvPr>
            <p:ph type="ftr" sz="quarter" idx="11"/>
          </p:nvPr>
        </p:nvSpPr>
        <p:spPr>
          <a:ln/>
        </p:spPr>
        <p:txBody>
          <a:bodyPr/>
          <a:lstStyle>
            <a:lvl1pPr>
              <a:defRPr/>
            </a:lvl1pPr>
          </a:lstStyle>
          <a:p>
            <a:pPr>
              <a:defRPr/>
            </a:pPr>
            <a:endParaRPr lang="en-GB"/>
          </a:p>
        </p:txBody>
      </p:sp>
      <p:sp>
        <p:nvSpPr>
          <p:cNvPr id="5" name="Rectangle 7"/>
          <p:cNvSpPr>
            <a:spLocks noGrp="1" noChangeArrowheads="1"/>
          </p:cNvSpPr>
          <p:nvPr>
            <p:ph type="sldNum" sz="quarter" idx="12"/>
          </p:nvPr>
        </p:nvSpPr>
        <p:spPr>
          <a:ln/>
        </p:spPr>
        <p:txBody>
          <a:bodyPr/>
          <a:lstStyle>
            <a:lvl1pPr>
              <a:defRPr/>
            </a:lvl1pPr>
          </a:lstStyle>
          <a:p>
            <a:fld id="{25BE185C-6C85-4CD1-A295-59558C6A9049}" type="slidenum">
              <a:rPr lang="en-GB" altLang="en-US"/>
              <a:pPr/>
              <a:t>‹#›</a:t>
            </a:fld>
            <a:endParaRPr lang="en-GB" altLang="en-US"/>
          </a:p>
        </p:txBody>
      </p:sp>
    </p:spTree>
    <p:extLst>
      <p:ext uri="{BB962C8B-B14F-4D97-AF65-F5344CB8AC3E}">
        <p14:creationId xmlns:p14="http://schemas.microsoft.com/office/powerpoint/2010/main" val="2604431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p>
        </p:txBody>
      </p:sp>
      <p:sp>
        <p:nvSpPr>
          <p:cNvPr id="3" name="Rectangle 6"/>
          <p:cNvSpPr>
            <a:spLocks noGrp="1" noChangeArrowheads="1"/>
          </p:cNvSpPr>
          <p:nvPr>
            <p:ph type="ftr" sz="quarter" idx="11"/>
          </p:nvPr>
        </p:nvSpPr>
        <p:spPr>
          <a:ln/>
        </p:spPr>
        <p:txBody>
          <a:bodyPr/>
          <a:lstStyle>
            <a:lvl1pPr>
              <a:defRPr/>
            </a:lvl1pPr>
          </a:lstStyle>
          <a:p>
            <a:pPr>
              <a:defRPr/>
            </a:pPr>
            <a:endParaRPr lang="en-GB"/>
          </a:p>
        </p:txBody>
      </p:sp>
      <p:sp>
        <p:nvSpPr>
          <p:cNvPr id="4" name="Rectangle 7"/>
          <p:cNvSpPr>
            <a:spLocks noGrp="1" noChangeArrowheads="1"/>
          </p:cNvSpPr>
          <p:nvPr>
            <p:ph type="sldNum" sz="quarter" idx="12"/>
          </p:nvPr>
        </p:nvSpPr>
        <p:spPr>
          <a:ln/>
        </p:spPr>
        <p:txBody>
          <a:bodyPr/>
          <a:lstStyle>
            <a:lvl1pPr>
              <a:defRPr/>
            </a:lvl1pPr>
          </a:lstStyle>
          <a:p>
            <a:fld id="{B7CAEDB9-6DE0-4147-8CDC-BEABCBFE0734}" type="slidenum">
              <a:rPr lang="en-GB" altLang="en-US"/>
              <a:pPr/>
              <a:t>‹#›</a:t>
            </a:fld>
            <a:endParaRPr lang="en-GB" altLang="en-US"/>
          </a:p>
        </p:txBody>
      </p:sp>
    </p:spTree>
    <p:extLst>
      <p:ext uri="{BB962C8B-B14F-4D97-AF65-F5344CB8AC3E}">
        <p14:creationId xmlns:p14="http://schemas.microsoft.com/office/powerpoint/2010/main" val="273758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fld id="{6F803882-C516-4FA5-85EF-17002B22005E}" type="slidenum">
              <a:rPr lang="en-GB" altLang="en-US"/>
              <a:pPr/>
              <a:t>‹#›</a:t>
            </a:fld>
            <a:endParaRPr lang="en-GB" altLang="en-US"/>
          </a:p>
        </p:txBody>
      </p:sp>
    </p:spTree>
    <p:extLst>
      <p:ext uri="{BB962C8B-B14F-4D97-AF65-F5344CB8AC3E}">
        <p14:creationId xmlns:p14="http://schemas.microsoft.com/office/powerpoint/2010/main" val="3936555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fld id="{2BB10C36-B352-41D0-B398-61D4CDA134FA}" type="slidenum">
              <a:rPr lang="en-GB" altLang="en-US"/>
              <a:pPr/>
              <a:t>‹#›</a:t>
            </a:fld>
            <a:endParaRPr lang="en-GB" altLang="en-US"/>
          </a:p>
        </p:txBody>
      </p:sp>
    </p:spTree>
    <p:extLst>
      <p:ext uri="{BB962C8B-B14F-4D97-AF65-F5344CB8AC3E}">
        <p14:creationId xmlns:p14="http://schemas.microsoft.com/office/powerpoint/2010/main" val="3449157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rot="-3172564">
            <a:off x="7777957" y="-15081"/>
            <a:ext cx="1162050" cy="2084387"/>
          </a:xfrm>
          <a:custGeom>
            <a:avLst/>
            <a:gdLst>
              <a:gd name="T0" fmla="*/ 2147483646 w 2903"/>
              <a:gd name="T1" fmla="*/ 2147483646 h 3686"/>
              <a:gd name="T2" fmla="*/ 2147483646 w 2903"/>
              <a:gd name="T3" fmla="*/ 2147483646 h 3686"/>
              <a:gd name="T4" fmla="*/ 2147483646 w 2903"/>
              <a:gd name="T5" fmla="*/ 0 h 3686"/>
              <a:gd name="T6" fmla="*/ 2147483646 w 2903"/>
              <a:gd name="T7" fmla="*/ 2147483646 h 3686"/>
              <a:gd name="T8" fmla="*/ 2147483646 w 2903"/>
              <a:gd name="T9" fmla="*/ 2147483646 h 3686"/>
              <a:gd name="T10" fmla="*/ 0 w 2903"/>
              <a:gd name="T11" fmla="*/ 2147483646 h 3686"/>
              <a:gd name="T12" fmla="*/ 2147483646 w 2903"/>
              <a:gd name="T13" fmla="*/ 2147483646 h 3686"/>
              <a:gd name="T14" fmla="*/ 2147483646 w 2903"/>
              <a:gd name="T15" fmla="*/ 2147483646 h 3686"/>
              <a:gd name="T16" fmla="*/ 2147483646 w 2903"/>
              <a:gd name="T17" fmla="*/ 2147483646 h 3686"/>
              <a:gd name="T18" fmla="*/ 2147483646 w 2903"/>
              <a:gd name="T19" fmla="*/ 2147483646 h 3686"/>
              <a:gd name="T20" fmla="*/ 2147483646 w 2903"/>
              <a:gd name="T21" fmla="*/ 2147483646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7"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8917" name="Rectangle 5"/>
          <p:cNvSpPr>
            <a:spLocks noGrp="1" noChangeArrowheads="1"/>
          </p:cNvSpPr>
          <p:nvPr>
            <p:ph type="dt" sz="half" idx="2"/>
          </p:nvPr>
        </p:nvSpPr>
        <p:spPr bwMode="auto">
          <a:xfrm>
            <a:off x="1371600" y="62484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400">
                <a:cs typeface="Arial" charset="0"/>
              </a:defRPr>
            </a:lvl1pPr>
          </a:lstStyle>
          <a:p>
            <a:pPr>
              <a:defRPr/>
            </a:pPr>
            <a:endParaRPr lang="en-GB"/>
          </a:p>
        </p:txBody>
      </p:sp>
      <p:sp>
        <p:nvSpPr>
          <p:cNvPr id="38918" name="Rectangle 6"/>
          <p:cNvSpPr>
            <a:spLocks noGrp="1" noChangeArrowheads="1"/>
          </p:cNvSpPr>
          <p:nvPr>
            <p:ph type="ftr" sz="quarter" idx="3"/>
          </p:nvPr>
        </p:nvSpPr>
        <p:spPr bwMode="auto">
          <a:xfrm>
            <a:off x="3556000" y="6248400"/>
            <a:ext cx="28956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eaLnBrk="1" hangingPunct="1">
              <a:defRPr sz="1400">
                <a:cs typeface="Arial" charset="0"/>
              </a:defRPr>
            </a:lvl1pPr>
          </a:lstStyle>
          <a:p>
            <a:pPr>
              <a:defRPr/>
            </a:pPr>
            <a:endParaRPr lang="en-GB"/>
          </a:p>
        </p:txBody>
      </p:sp>
      <p:sp>
        <p:nvSpPr>
          <p:cNvPr id="38919" name="Rectangle 7"/>
          <p:cNvSpPr>
            <a:spLocks noGrp="1" noChangeArrowheads="1"/>
          </p:cNvSpPr>
          <p:nvPr>
            <p:ph type="sldNum" sz="quarter" idx="4"/>
          </p:nvPr>
        </p:nvSpPr>
        <p:spPr bwMode="auto">
          <a:xfrm>
            <a:off x="6718300" y="62484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400"/>
            </a:lvl1pPr>
          </a:lstStyle>
          <a:p>
            <a:fld id="{F4430F07-AF08-4C88-B97B-FE2BF71F9E44}" type="slidenum">
              <a:rPr lang="en-GB" altLang="en-US"/>
              <a:pPr/>
              <a:t>‹#›</a:t>
            </a:fld>
            <a:endParaRPr lang="en-GB" altLang="en-US"/>
          </a:p>
        </p:txBody>
      </p:sp>
      <p:sp>
        <p:nvSpPr>
          <p:cNvPr id="1032" name="Freeform 8"/>
          <p:cNvSpPr>
            <a:spLocks/>
          </p:cNvSpPr>
          <p:nvPr/>
        </p:nvSpPr>
        <p:spPr bwMode="auto">
          <a:xfrm rot="-3172564">
            <a:off x="7865269" y="24607"/>
            <a:ext cx="1165225" cy="2097087"/>
          </a:xfrm>
          <a:custGeom>
            <a:avLst/>
            <a:gdLst>
              <a:gd name="T0" fmla="*/ 2147483646 w 2911"/>
              <a:gd name="T1" fmla="*/ 0 h 3703"/>
              <a:gd name="T2" fmla="*/ 2147483646 w 2911"/>
              <a:gd name="T3" fmla="*/ 2147483646 h 3703"/>
              <a:gd name="T4" fmla="*/ 2147483646 w 2911"/>
              <a:gd name="T5" fmla="*/ 2147483646 h 3703"/>
              <a:gd name="T6" fmla="*/ 0 w 2911"/>
              <a:gd name="T7" fmla="*/ 2147483646 h 3703"/>
              <a:gd name="T8" fmla="*/ 2147483646 w 2911"/>
              <a:gd name="T9" fmla="*/ 2147483646 h 3703"/>
              <a:gd name="T10" fmla="*/ 2147483646 w 2911"/>
              <a:gd name="T11" fmla="*/ 2147483646 h 3703"/>
              <a:gd name="T12" fmla="*/ 2147483646 w 2911"/>
              <a:gd name="T13" fmla="*/ 2147483646 h 3703"/>
              <a:gd name="T14" fmla="*/ 2147483646 w 2911"/>
              <a:gd name="T15" fmla="*/ 2147483646 h 3703"/>
              <a:gd name="T16" fmla="*/ 2147483646 w 2911"/>
              <a:gd name="T17" fmla="*/ 2147483646 h 3703"/>
              <a:gd name="T18" fmla="*/ 2147483646 w 2911"/>
              <a:gd name="T19" fmla="*/ 0 h 3703"/>
              <a:gd name="T20" fmla="*/ 2147483646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3" name="Freeform 9"/>
          <p:cNvSpPr>
            <a:spLocks/>
          </p:cNvSpPr>
          <p:nvPr/>
        </p:nvSpPr>
        <p:spPr bwMode="auto">
          <a:xfrm rot="-3172564">
            <a:off x="7831138" y="192088"/>
            <a:ext cx="1025525" cy="1571625"/>
          </a:xfrm>
          <a:custGeom>
            <a:avLst/>
            <a:gdLst>
              <a:gd name="T0" fmla="*/ 0 w 2561"/>
              <a:gd name="T1" fmla="*/ 2147483646 h 2777"/>
              <a:gd name="T2" fmla="*/ 2147483646 w 2561"/>
              <a:gd name="T3" fmla="*/ 2147483646 h 2777"/>
              <a:gd name="T4" fmla="*/ 2147483646 w 2561"/>
              <a:gd name="T5" fmla="*/ 2147483646 h 2777"/>
              <a:gd name="T6" fmla="*/ 2147483646 w 2561"/>
              <a:gd name="T7" fmla="*/ 2147483646 h 2777"/>
              <a:gd name="T8" fmla="*/ 2147483646 w 2561"/>
              <a:gd name="T9" fmla="*/ 2147483646 h 2777"/>
              <a:gd name="T10" fmla="*/ 2147483646 w 2561"/>
              <a:gd name="T11" fmla="*/ 0 h 2777"/>
              <a:gd name="T12" fmla="*/ 0 w 2561"/>
              <a:gd name="T13" fmla="*/ 2147483646 h 2777"/>
              <a:gd name="T14" fmla="*/ 0 w 2561"/>
              <a:gd name="T15" fmla="*/ 2147483646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34" name="Group 10"/>
          <p:cNvGrpSpPr>
            <a:grpSpLocks/>
          </p:cNvGrpSpPr>
          <p:nvPr/>
        </p:nvGrpSpPr>
        <p:grpSpPr bwMode="auto">
          <a:xfrm>
            <a:off x="7938" y="5540375"/>
            <a:ext cx="1784350" cy="1246188"/>
            <a:chOff x="5" y="3490"/>
            <a:chExt cx="1124" cy="785"/>
          </a:xfrm>
        </p:grpSpPr>
        <p:sp>
          <p:nvSpPr>
            <p:cNvPr id="1051" name="Freeform 11"/>
            <p:cNvSpPr>
              <a:spLocks/>
            </p:cNvSpPr>
            <p:nvPr userDrawn="1"/>
          </p:nvSpPr>
          <p:spPr bwMode="auto">
            <a:xfrm>
              <a:off x="24" y="3505"/>
              <a:ext cx="1089" cy="649"/>
            </a:xfrm>
            <a:custGeom>
              <a:avLst/>
              <a:gdLst>
                <a:gd name="T0" fmla="*/ 1 w 2177"/>
                <a:gd name="T1" fmla="*/ 1 h 1298"/>
                <a:gd name="T2" fmla="*/ 1 w 2177"/>
                <a:gd name="T3" fmla="*/ 1 h 1298"/>
                <a:gd name="T4" fmla="*/ 1 w 2177"/>
                <a:gd name="T5" fmla="*/ 1 h 1298"/>
                <a:gd name="T6" fmla="*/ 1 w 2177"/>
                <a:gd name="T7" fmla="*/ 1 h 1298"/>
                <a:gd name="T8" fmla="*/ 1 w 2177"/>
                <a:gd name="T9" fmla="*/ 1 h 1298"/>
                <a:gd name="T10" fmla="*/ 1 w 2177"/>
                <a:gd name="T11" fmla="*/ 1 h 1298"/>
                <a:gd name="T12" fmla="*/ 1 w 2177"/>
                <a:gd name="T13" fmla="*/ 1 h 1298"/>
                <a:gd name="T14" fmla="*/ 1 w 2177"/>
                <a:gd name="T15" fmla="*/ 1 h 1298"/>
                <a:gd name="T16" fmla="*/ 1 w 2177"/>
                <a:gd name="T17" fmla="*/ 0 h 1298"/>
                <a:gd name="T18" fmla="*/ 1 w 2177"/>
                <a:gd name="T19" fmla="*/ 1 h 1298"/>
                <a:gd name="T20" fmla="*/ 1 w 2177"/>
                <a:gd name="T21" fmla="*/ 1 h 1298"/>
                <a:gd name="T22" fmla="*/ 1 w 2177"/>
                <a:gd name="T23" fmla="*/ 1 h 1298"/>
                <a:gd name="T24" fmla="*/ 1 w 2177"/>
                <a:gd name="T25" fmla="*/ 1 h 1298"/>
                <a:gd name="T26" fmla="*/ 1 w 2177"/>
                <a:gd name="T27" fmla="*/ 1 h 1298"/>
                <a:gd name="T28" fmla="*/ 1 w 2177"/>
                <a:gd name="T29" fmla="*/ 1 h 1298"/>
                <a:gd name="T30" fmla="*/ 1 w 2177"/>
                <a:gd name="T31" fmla="*/ 1 h 1298"/>
                <a:gd name="T32" fmla="*/ 1 w 2177"/>
                <a:gd name="T33" fmla="*/ 1 h 1298"/>
                <a:gd name="T34" fmla="*/ 0 w 2177"/>
                <a:gd name="T35" fmla="*/ 1 h 1298"/>
                <a:gd name="T36" fmla="*/ 1 w 2177"/>
                <a:gd name="T37" fmla="*/ 1 h 1298"/>
                <a:gd name="T38" fmla="*/ 1 w 2177"/>
                <a:gd name="T39" fmla="*/ 1 h 1298"/>
                <a:gd name="T40" fmla="*/ 1 w 2177"/>
                <a:gd name="T41" fmla="*/ 1 h 1298"/>
                <a:gd name="T42" fmla="*/ 1 w 2177"/>
                <a:gd name="T43" fmla="*/ 1 h 1298"/>
                <a:gd name="T44" fmla="*/ 1 w 2177"/>
                <a:gd name="T45" fmla="*/ 1 h 1298"/>
                <a:gd name="T46" fmla="*/ 1 w 2177"/>
                <a:gd name="T47" fmla="*/ 1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2" name="Freeform 12"/>
            <p:cNvSpPr>
              <a:spLocks/>
            </p:cNvSpPr>
            <p:nvPr userDrawn="1"/>
          </p:nvSpPr>
          <p:spPr bwMode="auto">
            <a:xfrm>
              <a:off x="1022" y="3582"/>
              <a:ext cx="71" cy="129"/>
            </a:xfrm>
            <a:custGeom>
              <a:avLst/>
              <a:gdLst>
                <a:gd name="T0" fmla="*/ 0 w 143"/>
                <a:gd name="T1" fmla="*/ 1 h 258"/>
                <a:gd name="T2" fmla="*/ 0 w 143"/>
                <a:gd name="T3" fmla="*/ 0 h 258"/>
                <a:gd name="T4" fmla="*/ 0 w 143"/>
                <a:gd name="T5" fmla="*/ 1 h 258"/>
                <a:gd name="T6" fmla="*/ 0 w 143"/>
                <a:gd name="T7" fmla="*/ 1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3" name="Freeform 13"/>
            <p:cNvSpPr>
              <a:spLocks/>
            </p:cNvSpPr>
            <p:nvPr userDrawn="1"/>
          </p:nvSpPr>
          <p:spPr bwMode="auto">
            <a:xfrm>
              <a:off x="20" y="3774"/>
              <a:ext cx="792" cy="41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4" name="Freeform 14"/>
            <p:cNvSpPr>
              <a:spLocks/>
            </p:cNvSpPr>
            <p:nvPr userDrawn="1"/>
          </p:nvSpPr>
          <p:spPr bwMode="auto">
            <a:xfrm>
              <a:off x="129" y="3808"/>
              <a:ext cx="525" cy="374"/>
            </a:xfrm>
            <a:custGeom>
              <a:avLst/>
              <a:gdLst>
                <a:gd name="T0" fmla="*/ 0 w 1049"/>
                <a:gd name="T1" fmla="*/ 1 h 747"/>
                <a:gd name="T2" fmla="*/ 1 w 1049"/>
                <a:gd name="T3" fmla="*/ 1 h 747"/>
                <a:gd name="T4" fmla="*/ 1 w 1049"/>
                <a:gd name="T5" fmla="*/ 1 h 747"/>
                <a:gd name="T6" fmla="*/ 1 w 1049"/>
                <a:gd name="T7" fmla="*/ 1 h 747"/>
                <a:gd name="T8" fmla="*/ 1 w 1049"/>
                <a:gd name="T9" fmla="*/ 0 h 747"/>
                <a:gd name="T10" fmla="*/ 0 w 1049"/>
                <a:gd name="T11" fmla="*/ 1 h 747"/>
                <a:gd name="T12" fmla="*/ 0 w 1049"/>
                <a:gd name="T13" fmla="*/ 1 h 747"/>
                <a:gd name="T14" fmla="*/ 0 w 1049"/>
                <a:gd name="T15" fmla="*/ 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5" name="Freeform 15"/>
            <p:cNvSpPr>
              <a:spLocks/>
            </p:cNvSpPr>
            <p:nvPr userDrawn="1"/>
          </p:nvSpPr>
          <p:spPr bwMode="auto">
            <a:xfrm>
              <a:off x="485" y="3532"/>
              <a:ext cx="135" cy="121"/>
            </a:xfrm>
            <a:custGeom>
              <a:avLst/>
              <a:gdLst>
                <a:gd name="T0" fmla="*/ 0 w 272"/>
                <a:gd name="T1" fmla="*/ 1 h 241"/>
                <a:gd name="T2" fmla="*/ 0 w 272"/>
                <a:gd name="T3" fmla="*/ 0 h 241"/>
                <a:gd name="T4" fmla="*/ 0 w 272"/>
                <a:gd name="T5" fmla="*/ 1 h 241"/>
                <a:gd name="T6" fmla="*/ 0 w 272"/>
                <a:gd name="T7" fmla="*/ 1 h 241"/>
                <a:gd name="T8" fmla="*/ 0 w 272"/>
                <a:gd name="T9" fmla="*/ 1 h 241"/>
                <a:gd name="T10" fmla="*/ 0 w 272"/>
                <a:gd name="T11" fmla="*/ 1 h 241"/>
                <a:gd name="T12" fmla="*/ 0 w 272"/>
                <a:gd name="T13" fmla="*/ 1 h 241"/>
                <a:gd name="T14" fmla="*/ 0 w 272"/>
                <a:gd name="T15" fmla="*/ 1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6" name="Freeform 16"/>
            <p:cNvSpPr>
              <a:spLocks/>
            </p:cNvSpPr>
            <p:nvPr userDrawn="1"/>
          </p:nvSpPr>
          <p:spPr bwMode="auto">
            <a:xfrm>
              <a:off x="641" y="4163"/>
              <a:ext cx="76" cy="112"/>
            </a:xfrm>
            <a:custGeom>
              <a:avLst/>
              <a:gdLst>
                <a:gd name="T0" fmla="*/ 1 w 152"/>
                <a:gd name="T1" fmla="*/ 1 h 224"/>
                <a:gd name="T2" fmla="*/ 1 w 152"/>
                <a:gd name="T3" fmla="*/ 1 h 224"/>
                <a:gd name="T4" fmla="*/ 0 w 152"/>
                <a:gd name="T5" fmla="*/ 1 h 224"/>
                <a:gd name="T6" fmla="*/ 1 w 152"/>
                <a:gd name="T7" fmla="*/ 0 h 224"/>
                <a:gd name="T8" fmla="*/ 1 w 152"/>
                <a:gd name="T9" fmla="*/ 1 h 224"/>
                <a:gd name="T10" fmla="*/ 1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7" name="Freeform 17"/>
            <p:cNvSpPr>
              <a:spLocks/>
            </p:cNvSpPr>
            <p:nvPr userDrawn="1"/>
          </p:nvSpPr>
          <p:spPr bwMode="auto">
            <a:xfrm>
              <a:off x="504" y="3607"/>
              <a:ext cx="193" cy="383"/>
            </a:xfrm>
            <a:custGeom>
              <a:avLst/>
              <a:gdLst>
                <a:gd name="T0" fmla="*/ 0 w 386"/>
                <a:gd name="T1" fmla="*/ 1 h 764"/>
                <a:gd name="T2" fmla="*/ 1 w 386"/>
                <a:gd name="T3" fmla="*/ 0 h 764"/>
                <a:gd name="T4" fmla="*/ 1 w 386"/>
                <a:gd name="T5" fmla="*/ 1 h 764"/>
                <a:gd name="T6" fmla="*/ 1 w 386"/>
                <a:gd name="T7" fmla="*/ 1 h 764"/>
                <a:gd name="T8" fmla="*/ 1 w 386"/>
                <a:gd name="T9" fmla="*/ 1 h 764"/>
                <a:gd name="T10" fmla="*/ 1 w 386"/>
                <a:gd name="T11" fmla="*/ 1 h 764"/>
                <a:gd name="T12" fmla="*/ 0 w 386"/>
                <a:gd name="T13" fmla="*/ 1 h 764"/>
                <a:gd name="T14" fmla="*/ 0 w 386"/>
                <a:gd name="T15" fmla="*/ 1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8" name="Freeform 18"/>
            <p:cNvSpPr>
              <a:spLocks/>
            </p:cNvSpPr>
            <p:nvPr userDrawn="1"/>
          </p:nvSpPr>
          <p:spPr bwMode="auto">
            <a:xfrm>
              <a:off x="668" y="3590"/>
              <a:ext cx="364" cy="174"/>
            </a:xfrm>
            <a:custGeom>
              <a:avLst/>
              <a:gdLst>
                <a:gd name="T0" fmla="*/ 1 w 728"/>
                <a:gd name="T1" fmla="*/ 0 h 348"/>
                <a:gd name="T2" fmla="*/ 0 w 728"/>
                <a:gd name="T3" fmla="*/ 1 h 348"/>
                <a:gd name="T4" fmla="*/ 1 w 728"/>
                <a:gd name="T5" fmla="*/ 1 h 348"/>
                <a:gd name="T6" fmla="*/ 1 w 728"/>
                <a:gd name="T7" fmla="*/ 1 h 348"/>
                <a:gd name="T8" fmla="*/ 1 w 728"/>
                <a:gd name="T9" fmla="*/ 1 h 348"/>
                <a:gd name="T10" fmla="*/ 1 w 728"/>
                <a:gd name="T11" fmla="*/ 0 h 348"/>
                <a:gd name="T12" fmla="*/ 1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9" name="Freeform 19"/>
            <p:cNvSpPr>
              <a:spLocks/>
            </p:cNvSpPr>
            <p:nvPr userDrawn="1"/>
          </p:nvSpPr>
          <p:spPr bwMode="auto">
            <a:xfrm>
              <a:off x="347" y="3693"/>
              <a:ext cx="156" cy="67"/>
            </a:xfrm>
            <a:custGeom>
              <a:avLst/>
              <a:gdLst>
                <a:gd name="T0" fmla="*/ 1 w 312"/>
                <a:gd name="T1" fmla="*/ 0 h 135"/>
                <a:gd name="T2" fmla="*/ 0 w 312"/>
                <a:gd name="T3" fmla="*/ 0 h 135"/>
                <a:gd name="T4" fmla="*/ 1 w 312"/>
                <a:gd name="T5" fmla="*/ 0 h 135"/>
                <a:gd name="T6" fmla="*/ 1 w 312"/>
                <a:gd name="T7" fmla="*/ 0 h 135"/>
                <a:gd name="T8" fmla="*/ 1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1074" name="Freeform 22"/>
                <p:cNvSpPr>
                  <a:spLocks/>
                </p:cNvSpPr>
                <p:nvPr userDrawn="1"/>
              </p:nvSpPr>
              <p:spPr bwMode="auto">
                <a:xfrm>
                  <a:off x="499" y="3587"/>
                  <a:ext cx="157" cy="87"/>
                </a:xfrm>
                <a:custGeom>
                  <a:avLst/>
                  <a:gdLst>
                    <a:gd name="T0" fmla="*/ 0 w 313"/>
                    <a:gd name="T1" fmla="*/ 0 h 175"/>
                    <a:gd name="T2" fmla="*/ 1 w 313"/>
                    <a:gd name="T3" fmla="*/ 0 h 175"/>
                    <a:gd name="T4" fmla="*/ 1 w 313"/>
                    <a:gd name="T5" fmla="*/ 0 h 175"/>
                    <a:gd name="T6" fmla="*/ 1 w 313"/>
                    <a:gd name="T7" fmla="*/ 0 h 175"/>
                    <a:gd name="T8" fmla="*/ 1 w 313"/>
                    <a:gd name="T9" fmla="*/ 0 h 175"/>
                    <a:gd name="T10" fmla="*/ 1 w 313"/>
                    <a:gd name="T11" fmla="*/ 0 h 175"/>
                    <a:gd name="T12" fmla="*/ 1 w 313"/>
                    <a:gd name="T13" fmla="*/ 0 h 175"/>
                    <a:gd name="T14" fmla="*/ 1 w 313"/>
                    <a:gd name="T15" fmla="*/ 0 h 175"/>
                    <a:gd name="T16" fmla="*/ 0 w 313"/>
                    <a:gd name="T17" fmla="*/ 0 h 175"/>
                    <a:gd name="T18" fmla="*/ 0 w 313"/>
                    <a:gd name="T19" fmla="*/ 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5" name="Freeform 23"/>
                <p:cNvSpPr>
                  <a:spLocks/>
                </p:cNvSpPr>
                <p:nvPr userDrawn="1"/>
              </p:nvSpPr>
              <p:spPr bwMode="auto">
                <a:xfrm>
                  <a:off x="636" y="4137"/>
                  <a:ext cx="115" cy="133"/>
                </a:xfrm>
                <a:custGeom>
                  <a:avLst/>
                  <a:gdLst>
                    <a:gd name="T0" fmla="*/ 0 w 230"/>
                    <a:gd name="T1" fmla="*/ 1 h 266"/>
                    <a:gd name="T2" fmla="*/ 1 w 230"/>
                    <a:gd name="T3" fmla="*/ 1 h 266"/>
                    <a:gd name="T4" fmla="*/ 1 w 230"/>
                    <a:gd name="T5" fmla="*/ 1 h 266"/>
                    <a:gd name="T6" fmla="*/ 1 w 230"/>
                    <a:gd name="T7" fmla="*/ 1 h 266"/>
                    <a:gd name="T8" fmla="*/ 1 w 230"/>
                    <a:gd name="T9" fmla="*/ 0 h 266"/>
                    <a:gd name="T10" fmla="*/ 1 w 230"/>
                    <a:gd name="T11" fmla="*/ 1 h 266"/>
                    <a:gd name="T12" fmla="*/ 1 w 230"/>
                    <a:gd name="T13" fmla="*/ 1 h 266"/>
                    <a:gd name="T14" fmla="*/ 0 w 230"/>
                    <a:gd name="T15" fmla="*/ 1 h 266"/>
                    <a:gd name="T16" fmla="*/ 0 w 230"/>
                    <a:gd name="T17" fmla="*/ 1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6" name="Freeform 24"/>
                <p:cNvSpPr>
                  <a:spLocks/>
                </p:cNvSpPr>
                <p:nvPr userDrawn="1"/>
              </p:nvSpPr>
              <p:spPr bwMode="auto">
                <a:xfrm>
                  <a:off x="1004" y="3562"/>
                  <a:ext cx="43" cy="117"/>
                </a:xfrm>
                <a:custGeom>
                  <a:avLst/>
                  <a:gdLst>
                    <a:gd name="T0" fmla="*/ 0 w 87"/>
                    <a:gd name="T1" fmla="*/ 1 h 234"/>
                    <a:gd name="T2" fmla="*/ 0 w 87"/>
                    <a:gd name="T3" fmla="*/ 1 h 234"/>
                    <a:gd name="T4" fmla="*/ 0 w 87"/>
                    <a:gd name="T5" fmla="*/ 1 h 234"/>
                    <a:gd name="T6" fmla="*/ 0 w 87"/>
                    <a:gd name="T7" fmla="*/ 1 h 234"/>
                    <a:gd name="T8" fmla="*/ 0 w 87"/>
                    <a:gd name="T9" fmla="*/ 1 h 234"/>
                    <a:gd name="T10" fmla="*/ 0 w 87"/>
                    <a:gd name="T11" fmla="*/ 1 h 234"/>
                    <a:gd name="T12" fmla="*/ 0 w 87"/>
                    <a:gd name="T13" fmla="*/ 0 h 234"/>
                    <a:gd name="T14" fmla="*/ 0 w 87"/>
                    <a:gd name="T15" fmla="*/ 1 h 234"/>
                    <a:gd name="T16" fmla="*/ 0 w 87"/>
                    <a:gd name="T17" fmla="*/ 1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1062" name="Freeform 25"/>
              <p:cNvSpPr>
                <a:spLocks/>
              </p:cNvSpPr>
              <p:nvPr userDrawn="1"/>
            </p:nvSpPr>
            <p:spPr bwMode="auto">
              <a:xfrm>
                <a:off x="76" y="3732"/>
                <a:ext cx="595" cy="250"/>
              </a:xfrm>
              <a:custGeom>
                <a:avLst/>
                <a:gdLst>
                  <a:gd name="T0" fmla="*/ 1 w 1190"/>
                  <a:gd name="T1" fmla="*/ 0 h 500"/>
                  <a:gd name="T2" fmla="*/ 1 w 1190"/>
                  <a:gd name="T3" fmla="*/ 1 h 500"/>
                  <a:gd name="T4" fmla="*/ 1 w 1190"/>
                  <a:gd name="T5" fmla="*/ 1 h 500"/>
                  <a:gd name="T6" fmla="*/ 0 w 1190"/>
                  <a:gd name="T7" fmla="*/ 1 h 500"/>
                  <a:gd name="T8" fmla="*/ 1 w 1190"/>
                  <a:gd name="T9" fmla="*/ 0 h 500"/>
                  <a:gd name="T10" fmla="*/ 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3" name="Freeform 26"/>
              <p:cNvSpPr>
                <a:spLocks/>
              </p:cNvSpPr>
              <p:nvPr userDrawn="1"/>
            </p:nvSpPr>
            <p:spPr bwMode="auto">
              <a:xfrm>
                <a:off x="260" y="3886"/>
                <a:ext cx="244" cy="148"/>
              </a:xfrm>
              <a:custGeom>
                <a:avLst/>
                <a:gdLst>
                  <a:gd name="T0" fmla="*/ 0 w 489"/>
                  <a:gd name="T1" fmla="*/ 1 h 296"/>
                  <a:gd name="T2" fmla="*/ 0 w 489"/>
                  <a:gd name="T3" fmla="*/ 1 h 296"/>
                  <a:gd name="T4" fmla="*/ 0 w 489"/>
                  <a:gd name="T5" fmla="*/ 1 h 296"/>
                  <a:gd name="T6" fmla="*/ 0 w 489"/>
                  <a:gd name="T7" fmla="*/ 1 h 296"/>
                  <a:gd name="T8" fmla="*/ 0 w 489"/>
                  <a:gd name="T9" fmla="*/ 1 h 296"/>
                  <a:gd name="T10" fmla="*/ 0 w 489"/>
                  <a:gd name="T11" fmla="*/ 1 h 296"/>
                  <a:gd name="T12" fmla="*/ 0 w 489"/>
                  <a:gd name="T13" fmla="*/ 1 h 296"/>
                  <a:gd name="T14" fmla="*/ 0 w 489"/>
                  <a:gd name="T15" fmla="*/ 1 h 296"/>
                  <a:gd name="T16" fmla="*/ 0 w 489"/>
                  <a:gd name="T17" fmla="*/ 1 h 296"/>
                  <a:gd name="T18" fmla="*/ 0 w 489"/>
                  <a:gd name="T19" fmla="*/ 1 h 296"/>
                  <a:gd name="T20" fmla="*/ 0 w 489"/>
                  <a:gd name="T21" fmla="*/ 1 h 296"/>
                  <a:gd name="T22" fmla="*/ 0 w 489"/>
                  <a:gd name="T23" fmla="*/ 1 h 296"/>
                  <a:gd name="T24" fmla="*/ 0 w 489"/>
                  <a:gd name="T25" fmla="*/ 1 h 296"/>
                  <a:gd name="T26" fmla="*/ 0 w 489"/>
                  <a:gd name="T27" fmla="*/ 0 h 296"/>
                  <a:gd name="T28" fmla="*/ 0 w 489"/>
                  <a:gd name="T29" fmla="*/ 1 h 296"/>
                  <a:gd name="T30" fmla="*/ 0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4" name="Freeform 27"/>
              <p:cNvSpPr>
                <a:spLocks/>
              </p:cNvSpPr>
              <p:nvPr userDrawn="1"/>
            </p:nvSpPr>
            <p:spPr bwMode="auto">
              <a:xfrm>
                <a:off x="565" y="3680"/>
                <a:ext cx="107" cy="238"/>
              </a:xfrm>
              <a:custGeom>
                <a:avLst/>
                <a:gdLst>
                  <a:gd name="T0" fmla="*/ 1 w 213"/>
                  <a:gd name="T1" fmla="*/ 0 h 478"/>
                  <a:gd name="T2" fmla="*/ 1 w 213"/>
                  <a:gd name="T3" fmla="*/ 0 h 478"/>
                  <a:gd name="T4" fmla="*/ 1 w 213"/>
                  <a:gd name="T5" fmla="*/ 0 h 478"/>
                  <a:gd name="T6" fmla="*/ 1 w 213"/>
                  <a:gd name="T7" fmla="*/ 0 h 478"/>
                  <a:gd name="T8" fmla="*/ 1 w 213"/>
                  <a:gd name="T9" fmla="*/ 0 h 478"/>
                  <a:gd name="T10" fmla="*/ 1 w 213"/>
                  <a:gd name="T11" fmla="*/ 0 h 478"/>
                  <a:gd name="T12" fmla="*/ 1 w 213"/>
                  <a:gd name="T13" fmla="*/ 0 h 478"/>
                  <a:gd name="T14" fmla="*/ 0 w 213"/>
                  <a:gd name="T15" fmla="*/ 0 h 478"/>
                  <a:gd name="T16" fmla="*/ 1 w 213"/>
                  <a:gd name="T17" fmla="*/ 0 h 478"/>
                  <a:gd name="T18" fmla="*/ 1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65" name="Group 28"/>
              <p:cNvGrpSpPr>
                <a:grpSpLocks/>
              </p:cNvGrpSpPr>
              <p:nvPr userDrawn="1"/>
            </p:nvGrpSpPr>
            <p:grpSpPr bwMode="auto">
              <a:xfrm>
                <a:off x="5" y="3490"/>
                <a:ext cx="1124" cy="678"/>
                <a:chOff x="5" y="3490"/>
                <a:chExt cx="1124" cy="678"/>
              </a:xfrm>
            </p:grpSpPr>
            <p:sp>
              <p:nvSpPr>
                <p:cNvPr id="1066" name="Freeform 29"/>
                <p:cNvSpPr>
                  <a:spLocks/>
                </p:cNvSpPr>
                <p:nvPr userDrawn="1"/>
              </p:nvSpPr>
              <p:spPr bwMode="auto">
                <a:xfrm>
                  <a:off x="669" y="4048"/>
                  <a:ext cx="75" cy="87"/>
                </a:xfrm>
                <a:custGeom>
                  <a:avLst/>
                  <a:gdLst>
                    <a:gd name="T0" fmla="*/ 1 w 150"/>
                    <a:gd name="T1" fmla="*/ 0 h 173"/>
                    <a:gd name="T2" fmla="*/ 1 w 150"/>
                    <a:gd name="T3" fmla="*/ 1 h 173"/>
                    <a:gd name="T4" fmla="*/ 0 w 150"/>
                    <a:gd name="T5" fmla="*/ 1 h 173"/>
                    <a:gd name="T6" fmla="*/ 1 w 150"/>
                    <a:gd name="T7" fmla="*/ 1 h 173"/>
                    <a:gd name="T8" fmla="*/ 1 w 150"/>
                    <a:gd name="T9" fmla="*/ 1 h 173"/>
                    <a:gd name="T10" fmla="*/ 1 w 150"/>
                    <a:gd name="T11" fmla="*/ 1 h 173"/>
                    <a:gd name="T12" fmla="*/ 1 w 150"/>
                    <a:gd name="T13" fmla="*/ 0 h 173"/>
                    <a:gd name="T14" fmla="*/ 1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7" name="Freeform 30"/>
                <p:cNvSpPr>
                  <a:spLocks/>
                </p:cNvSpPr>
                <p:nvPr userDrawn="1"/>
              </p:nvSpPr>
              <p:spPr bwMode="auto">
                <a:xfrm>
                  <a:off x="5" y="3728"/>
                  <a:ext cx="842" cy="440"/>
                </a:xfrm>
                <a:custGeom>
                  <a:avLst/>
                  <a:gdLst>
                    <a:gd name="T0" fmla="*/ 1 w 1684"/>
                    <a:gd name="T1" fmla="*/ 0 h 880"/>
                    <a:gd name="T2" fmla="*/ 1 w 1684"/>
                    <a:gd name="T3" fmla="*/ 1 h 880"/>
                    <a:gd name="T4" fmla="*/ 0 w 1684"/>
                    <a:gd name="T5" fmla="*/ 1 h 880"/>
                    <a:gd name="T6" fmla="*/ 1 w 1684"/>
                    <a:gd name="T7" fmla="*/ 1 h 880"/>
                    <a:gd name="T8" fmla="*/ 1 w 1684"/>
                    <a:gd name="T9" fmla="*/ 1 h 880"/>
                    <a:gd name="T10" fmla="*/ 1 w 1684"/>
                    <a:gd name="T11" fmla="*/ 1 h 880"/>
                    <a:gd name="T12" fmla="*/ 1 w 1684"/>
                    <a:gd name="T13" fmla="*/ 1 h 880"/>
                    <a:gd name="T14" fmla="*/ 1 w 1684"/>
                    <a:gd name="T15" fmla="*/ 1 h 880"/>
                    <a:gd name="T16" fmla="*/ 1 w 1684"/>
                    <a:gd name="T17" fmla="*/ 1 h 880"/>
                    <a:gd name="T18" fmla="*/ 1 w 1684"/>
                    <a:gd name="T19" fmla="*/ 1 h 880"/>
                    <a:gd name="T20" fmla="*/ 1 w 1684"/>
                    <a:gd name="T21" fmla="*/ 1 h 880"/>
                    <a:gd name="T22" fmla="*/ 1 w 1684"/>
                    <a:gd name="T23" fmla="*/ 1 h 880"/>
                    <a:gd name="T24" fmla="*/ 1 w 1684"/>
                    <a:gd name="T25" fmla="*/ 1 h 880"/>
                    <a:gd name="T26" fmla="*/ 1 w 1684"/>
                    <a:gd name="T27" fmla="*/ 1 h 880"/>
                    <a:gd name="T28" fmla="*/ 1 w 1684"/>
                    <a:gd name="T29" fmla="*/ 1 h 880"/>
                    <a:gd name="T30" fmla="*/ 1 w 1684"/>
                    <a:gd name="T31" fmla="*/ 1 h 880"/>
                    <a:gd name="T32" fmla="*/ 1 w 1684"/>
                    <a:gd name="T33" fmla="*/ 1 h 880"/>
                    <a:gd name="T34" fmla="*/ 1 w 1684"/>
                    <a:gd name="T35" fmla="*/ 1 h 880"/>
                    <a:gd name="T36" fmla="*/ 1 w 1684"/>
                    <a:gd name="T37" fmla="*/ 1 h 880"/>
                    <a:gd name="T38" fmla="*/ 1 w 1684"/>
                    <a:gd name="T39" fmla="*/ 1 h 880"/>
                    <a:gd name="T40" fmla="*/ 1 w 1684"/>
                    <a:gd name="T41" fmla="*/ 1 h 880"/>
                    <a:gd name="T42" fmla="*/ 1 w 1684"/>
                    <a:gd name="T43" fmla="*/ 1 h 880"/>
                    <a:gd name="T44" fmla="*/ 1 w 1684"/>
                    <a:gd name="T45" fmla="*/ 1 h 880"/>
                    <a:gd name="T46" fmla="*/ 1 w 1684"/>
                    <a:gd name="T47" fmla="*/ 0 h 880"/>
                    <a:gd name="T48" fmla="*/ 1 w 1684"/>
                    <a:gd name="T49" fmla="*/ 0 h 880"/>
                    <a:gd name="T50" fmla="*/ 1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8" name="Freeform 31"/>
                <p:cNvSpPr>
                  <a:spLocks/>
                </p:cNvSpPr>
                <p:nvPr userDrawn="1"/>
              </p:nvSpPr>
              <p:spPr bwMode="auto">
                <a:xfrm>
                  <a:off x="106" y="3770"/>
                  <a:ext cx="80" cy="167"/>
                </a:xfrm>
                <a:custGeom>
                  <a:avLst/>
                  <a:gdLst>
                    <a:gd name="T0" fmla="*/ 1 w 160"/>
                    <a:gd name="T1" fmla="*/ 0 h 335"/>
                    <a:gd name="T2" fmla="*/ 1 w 160"/>
                    <a:gd name="T3" fmla="*/ 0 h 335"/>
                    <a:gd name="T4" fmla="*/ 0 w 160"/>
                    <a:gd name="T5" fmla="*/ 0 h 335"/>
                    <a:gd name="T6" fmla="*/ 1 w 160"/>
                    <a:gd name="T7" fmla="*/ 0 h 335"/>
                    <a:gd name="T8" fmla="*/ 1 w 160"/>
                    <a:gd name="T9" fmla="*/ 0 h 335"/>
                    <a:gd name="T10" fmla="*/ 1 w 160"/>
                    <a:gd name="T11" fmla="*/ 0 h 335"/>
                    <a:gd name="T12" fmla="*/ 1 w 160"/>
                    <a:gd name="T13" fmla="*/ 0 h 335"/>
                    <a:gd name="T14" fmla="*/ 1 w 160"/>
                    <a:gd name="T15" fmla="*/ 0 h 335"/>
                    <a:gd name="T16" fmla="*/ 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9" name="Freeform 32"/>
                <p:cNvSpPr>
                  <a:spLocks/>
                </p:cNvSpPr>
                <p:nvPr userDrawn="1"/>
              </p:nvSpPr>
              <p:spPr bwMode="auto">
                <a:xfrm>
                  <a:off x="449" y="3490"/>
                  <a:ext cx="322" cy="594"/>
                </a:xfrm>
                <a:custGeom>
                  <a:avLst/>
                  <a:gdLst>
                    <a:gd name="T0" fmla="*/ 1 w 642"/>
                    <a:gd name="T1" fmla="*/ 1 h 1188"/>
                    <a:gd name="T2" fmla="*/ 0 w 642"/>
                    <a:gd name="T3" fmla="*/ 1 h 1188"/>
                    <a:gd name="T4" fmla="*/ 1 w 642"/>
                    <a:gd name="T5" fmla="*/ 1 h 1188"/>
                    <a:gd name="T6" fmla="*/ 1 w 642"/>
                    <a:gd name="T7" fmla="*/ 0 h 1188"/>
                    <a:gd name="T8" fmla="*/ 1 w 642"/>
                    <a:gd name="T9" fmla="*/ 1 h 1188"/>
                    <a:gd name="T10" fmla="*/ 1 w 642"/>
                    <a:gd name="T11" fmla="*/ 1 h 1188"/>
                    <a:gd name="T12" fmla="*/ 1 w 642"/>
                    <a:gd name="T13" fmla="*/ 1 h 1188"/>
                    <a:gd name="T14" fmla="*/ 1 w 642"/>
                    <a:gd name="T15" fmla="*/ 1 h 1188"/>
                    <a:gd name="T16" fmla="*/ 1 w 642"/>
                    <a:gd name="T17" fmla="*/ 1 h 1188"/>
                    <a:gd name="T18" fmla="*/ 1 w 642"/>
                    <a:gd name="T19" fmla="*/ 1 h 1188"/>
                    <a:gd name="T20" fmla="*/ 1 w 642"/>
                    <a:gd name="T21" fmla="*/ 1 h 1188"/>
                    <a:gd name="T22" fmla="*/ 1 w 642"/>
                    <a:gd name="T23" fmla="*/ 1 h 1188"/>
                    <a:gd name="T24" fmla="*/ 1 w 642"/>
                    <a:gd name="T25" fmla="*/ 1 h 1188"/>
                    <a:gd name="T26" fmla="*/ 1 w 642"/>
                    <a:gd name="T27" fmla="*/ 1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0" name="Freeform 33"/>
                <p:cNvSpPr>
                  <a:spLocks/>
                </p:cNvSpPr>
                <p:nvPr userDrawn="1"/>
              </p:nvSpPr>
              <p:spPr bwMode="auto">
                <a:xfrm>
                  <a:off x="578" y="3650"/>
                  <a:ext cx="96" cy="252"/>
                </a:xfrm>
                <a:custGeom>
                  <a:avLst/>
                  <a:gdLst>
                    <a:gd name="T0" fmla="*/ 0 w 192"/>
                    <a:gd name="T1" fmla="*/ 1 h 504"/>
                    <a:gd name="T2" fmla="*/ 1 w 192"/>
                    <a:gd name="T3" fmla="*/ 1 h 504"/>
                    <a:gd name="T4" fmla="*/ 1 w 192"/>
                    <a:gd name="T5" fmla="*/ 1 h 504"/>
                    <a:gd name="T6" fmla="*/ 1 w 192"/>
                    <a:gd name="T7" fmla="*/ 1 h 504"/>
                    <a:gd name="T8" fmla="*/ 1 w 192"/>
                    <a:gd name="T9" fmla="*/ 1 h 504"/>
                    <a:gd name="T10" fmla="*/ 1 w 192"/>
                    <a:gd name="T11" fmla="*/ 1 h 504"/>
                    <a:gd name="T12" fmla="*/ 1 w 192"/>
                    <a:gd name="T13" fmla="*/ 1 h 504"/>
                    <a:gd name="T14" fmla="*/ 1 w 192"/>
                    <a:gd name="T15" fmla="*/ 1 h 504"/>
                    <a:gd name="T16" fmla="*/ 1 w 192"/>
                    <a:gd name="T17" fmla="*/ 0 h 504"/>
                    <a:gd name="T18" fmla="*/ 0 w 192"/>
                    <a:gd name="T19" fmla="*/ 1 h 504"/>
                    <a:gd name="T20" fmla="*/ 0 w 192"/>
                    <a:gd name="T21" fmla="*/ 1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1" name="Freeform 34"/>
                <p:cNvSpPr>
                  <a:spLocks/>
                </p:cNvSpPr>
                <p:nvPr userDrawn="1"/>
              </p:nvSpPr>
              <p:spPr bwMode="auto">
                <a:xfrm>
                  <a:off x="328" y="3630"/>
                  <a:ext cx="195" cy="135"/>
                </a:xfrm>
                <a:custGeom>
                  <a:avLst/>
                  <a:gdLst>
                    <a:gd name="T0" fmla="*/ 1 w 390"/>
                    <a:gd name="T1" fmla="*/ 0 h 269"/>
                    <a:gd name="T2" fmla="*/ 1 w 390"/>
                    <a:gd name="T3" fmla="*/ 1 h 269"/>
                    <a:gd name="T4" fmla="*/ 1 w 390"/>
                    <a:gd name="T5" fmla="*/ 1 h 269"/>
                    <a:gd name="T6" fmla="*/ 0 w 390"/>
                    <a:gd name="T7" fmla="*/ 1 h 269"/>
                    <a:gd name="T8" fmla="*/ 0 w 390"/>
                    <a:gd name="T9" fmla="*/ 1 h 269"/>
                    <a:gd name="T10" fmla="*/ 1 w 390"/>
                    <a:gd name="T11" fmla="*/ 1 h 269"/>
                    <a:gd name="T12" fmla="*/ 1 w 390"/>
                    <a:gd name="T13" fmla="*/ 1 h 269"/>
                    <a:gd name="T14" fmla="*/ 1 w 390"/>
                    <a:gd name="T15" fmla="*/ 1 h 269"/>
                    <a:gd name="T16" fmla="*/ 1 w 390"/>
                    <a:gd name="T17" fmla="*/ 1 h 269"/>
                    <a:gd name="T18" fmla="*/ 1 w 390"/>
                    <a:gd name="T19" fmla="*/ 1 h 269"/>
                    <a:gd name="T20" fmla="*/ 1 w 390"/>
                    <a:gd name="T21" fmla="*/ 1 h 269"/>
                    <a:gd name="T22" fmla="*/ 1 w 390"/>
                    <a:gd name="T23" fmla="*/ 0 h 269"/>
                    <a:gd name="T24" fmla="*/ 1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2" name="Freeform 35"/>
                <p:cNvSpPr>
                  <a:spLocks/>
                </p:cNvSpPr>
                <p:nvPr userDrawn="1"/>
              </p:nvSpPr>
              <p:spPr bwMode="auto">
                <a:xfrm>
                  <a:off x="658" y="3538"/>
                  <a:ext cx="471" cy="212"/>
                </a:xfrm>
                <a:custGeom>
                  <a:avLst/>
                  <a:gdLst>
                    <a:gd name="T0" fmla="*/ 0 w 941"/>
                    <a:gd name="T1" fmla="*/ 1 h 424"/>
                    <a:gd name="T2" fmla="*/ 1 w 941"/>
                    <a:gd name="T3" fmla="*/ 0 h 424"/>
                    <a:gd name="T4" fmla="*/ 1 w 941"/>
                    <a:gd name="T5" fmla="*/ 1 h 424"/>
                    <a:gd name="T6" fmla="*/ 1 w 941"/>
                    <a:gd name="T7" fmla="*/ 1 h 424"/>
                    <a:gd name="T8" fmla="*/ 1 w 941"/>
                    <a:gd name="T9" fmla="*/ 1 h 424"/>
                    <a:gd name="T10" fmla="*/ 1 w 941"/>
                    <a:gd name="T11" fmla="*/ 1 h 424"/>
                    <a:gd name="T12" fmla="*/ 1 w 941"/>
                    <a:gd name="T13" fmla="*/ 1 h 424"/>
                    <a:gd name="T14" fmla="*/ 1 w 941"/>
                    <a:gd name="T15" fmla="*/ 1 h 424"/>
                    <a:gd name="T16" fmla="*/ 1 w 941"/>
                    <a:gd name="T17" fmla="*/ 1 h 424"/>
                    <a:gd name="T18" fmla="*/ 1 w 941"/>
                    <a:gd name="T19" fmla="*/ 1 h 424"/>
                    <a:gd name="T20" fmla="*/ 0 w 941"/>
                    <a:gd name="T21" fmla="*/ 1 h 424"/>
                    <a:gd name="T22" fmla="*/ 0 w 941"/>
                    <a:gd name="T23" fmla="*/ 1 h 424"/>
                    <a:gd name="T24" fmla="*/ 0 w 941"/>
                    <a:gd name="T25" fmla="*/ 1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3" name="Freeform 36"/>
                <p:cNvSpPr>
                  <a:spLocks/>
                </p:cNvSpPr>
                <p:nvPr userDrawn="1"/>
              </p:nvSpPr>
              <p:spPr bwMode="auto">
                <a:xfrm>
                  <a:off x="717" y="3606"/>
                  <a:ext cx="245" cy="86"/>
                </a:xfrm>
                <a:custGeom>
                  <a:avLst/>
                  <a:gdLst>
                    <a:gd name="T0" fmla="*/ 0 w 488"/>
                    <a:gd name="T1" fmla="*/ 0 h 173"/>
                    <a:gd name="T2" fmla="*/ 1 w 488"/>
                    <a:gd name="T3" fmla="*/ 0 h 173"/>
                    <a:gd name="T4" fmla="*/ 1 w 488"/>
                    <a:gd name="T5" fmla="*/ 0 h 173"/>
                    <a:gd name="T6" fmla="*/ 1 w 488"/>
                    <a:gd name="T7" fmla="*/ 0 h 173"/>
                    <a:gd name="T8" fmla="*/ 1 w 488"/>
                    <a:gd name="T9" fmla="*/ 0 h 173"/>
                    <a:gd name="T10" fmla="*/ 1 w 488"/>
                    <a:gd name="T11" fmla="*/ 0 h 173"/>
                    <a:gd name="T12" fmla="*/ 1 w 488"/>
                    <a:gd name="T13" fmla="*/ 0 h 173"/>
                    <a:gd name="T14" fmla="*/ 1 w 488"/>
                    <a:gd name="T15" fmla="*/ 0 h 173"/>
                    <a:gd name="T16" fmla="*/ 1 w 488"/>
                    <a:gd name="T17" fmla="*/ 0 h 173"/>
                    <a:gd name="T18" fmla="*/ 1 w 488"/>
                    <a:gd name="T19" fmla="*/ 0 h 173"/>
                    <a:gd name="T20" fmla="*/ 1 w 488"/>
                    <a:gd name="T21" fmla="*/ 0 h 173"/>
                    <a:gd name="T22" fmla="*/ 1 w 488"/>
                    <a:gd name="T23" fmla="*/ 0 h 173"/>
                    <a:gd name="T24" fmla="*/ 1 w 488"/>
                    <a:gd name="T25" fmla="*/ 0 h 173"/>
                    <a:gd name="T26" fmla="*/ 1 w 488"/>
                    <a:gd name="T27" fmla="*/ 0 h 173"/>
                    <a:gd name="T28" fmla="*/ 0 w 488"/>
                    <a:gd name="T29" fmla="*/ 0 h 173"/>
                    <a:gd name="T30" fmla="*/ 0 w 488"/>
                    <a:gd name="T31" fmla="*/ 0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049" name="Freeform 38"/>
            <p:cNvSpPr>
              <a:spLocks/>
            </p:cNvSpPr>
            <p:nvPr userDrawn="1"/>
          </p:nvSpPr>
          <p:spPr bwMode="auto">
            <a:xfrm flipH="1">
              <a:off x="5468" y="2620"/>
              <a:ext cx="205" cy="1427"/>
            </a:xfrm>
            <a:custGeom>
              <a:avLst/>
              <a:gdLst>
                <a:gd name="T0" fmla="*/ 0 w 772"/>
                <a:gd name="T1" fmla="*/ 0 h 3266"/>
                <a:gd name="T2" fmla="*/ 0 w 772"/>
                <a:gd name="T3" fmla="*/ 0 h 3266"/>
                <a:gd name="T4" fmla="*/ 0 w 772"/>
                <a:gd name="T5" fmla="*/ 0 h 3266"/>
                <a:gd name="T6" fmla="*/ 0 w 772"/>
                <a:gd name="T7" fmla="*/ 0 h 3266"/>
                <a:gd name="T8" fmla="*/ 0 w 772"/>
                <a:gd name="T9" fmla="*/ 0 h 3266"/>
                <a:gd name="T10" fmla="*/ 0 w 772"/>
                <a:gd name="T11" fmla="*/ 0 h 3266"/>
                <a:gd name="T12" fmla="*/ 0 w 772"/>
                <a:gd name="T13" fmla="*/ 0 h 3266"/>
                <a:gd name="T14" fmla="*/ 0 w 772"/>
                <a:gd name="T15" fmla="*/ 0 h 3266"/>
                <a:gd name="T16" fmla="*/ 0 w 772"/>
                <a:gd name="T17" fmla="*/ 0 h 3266"/>
                <a:gd name="T18" fmla="*/ 0 w 772"/>
                <a:gd name="T19" fmla="*/ 0 h 3266"/>
                <a:gd name="T20" fmla="*/ 0 w 772"/>
                <a:gd name="T21" fmla="*/ 0 h 3266"/>
                <a:gd name="T22" fmla="*/ 0 w 772"/>
                <a:gd name="T23" fmla="*/ 0 h 3266"/>
                <a:gd name="T24" fmla="*/ 0 w 772"/>
                <a:gd name="T25" fmla="*/ 0 h 3266"/>
                <a:gd name="T26" fmla="*/ 0 w 772"/>
                <a:gd name="T27" fmla="*/ 0 h 3266"/>
                <a:gd name="T28" fmla="*/ 0 w 772"/>
                <a:gd name="T29" fmla="*/ 0 h 3266"/>
                <a:gd name="T30" fmla="*/ 0 w 772"/>
                <a:gd name="T31" fmla="*/ 0 h 3266"/>
                <a:gd name="T32" fmla="*/ 0 w 772"/>
                <a:gd name="T33" fmla="*/ 0 h 3266"/>
                <a:gd name="T34" fmla="*/ 0 w 772"/>
                <a:gd name="T35" fmla="*/ 0 h 3266"/>
                <a:gd name="T36" fmla="*/ 0 w 772"/>
                <a:gd name="T37" fmla="*/ 0 h 3266"/>
                <a:gd name="T38" fmla="*/ 0 w 772"/>
                <a:gd name="T39" fmla="*/ 0 h 3266"/>
                <a:gd name="T40" fmla="*/ 0 w 772"/>
                <a:gd name="T41" fmla="*/ 0 h 3266"/>
                <a:gd name="T42" fmla="*/ 0 w 772"/>
                <a:gd name="T43" fmla="*/ 0 h 3266"/>
                <a:gd name="T44" fmla="*/ 0 w 772"/>
                <a:gd name="T45" fmla="*/ 0 h 3266"/>
                <a:gd name="T46" fmla="*/ 0 w 772"/>
                <a:gd name="T47" fmla="*/ 0 h 3266"/>
                <a:gd name="T48" fmla="*/ 0 w 772"/>
                <a:gd name="T49" fmla="*/ 0 h 3266"/>
                <a:gd name="T50" fmla="*/ 0 w 772"/>
                <a:gd name="T51" fmla="*/ 0 h 3266"/>
                <a:gd name="T52" fmla="*/ 0 w 772"/>
                <a:gd name="T53" fmla="*/ 0 h 3266"/>
                <a:gd name="T54" fmla="*/ 0 w 772"/>
                <a:gd name="T55" fmla="*/ 0 h 3266"/>
                <a:gd name="T56" fmla="*/ 0 w 772"/>
                <a:gd name="T57" fmla="*/ 0 h 3266"/>
                <a:gd name="T58" fmla="*/ 0 w 772"/>
                <a:gd name="T59" fmla="*/ 0 h 3266"/>
                <a:gd name="T60" fmla="*/ 0 w 772"/>
                <a:gd name="T61" fmla="*/ 0 h 3266"/>
                <a:gd name="T62" fmla="*/ 0 w 772"/>
                <a:gd name="T63" fmla="*/ 0 h 3266"/>
                <a:gd name="T64" fmla="*/ 0 w 772"/>
                <a:gd name="T65" fmla="*/ 0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0" name="Freeform 39"/>
            <p:cNvSpPr>
              <a:spLocks/>
            </p:cNvSpPr>
            <p:nvPr userDrawn="1"/>
          </p:nvSpPr>
          <p:spPr bwMode="auto">
            <a:xfrm flipH="1">
              <a:off x="5506" y="1333"/>
              <a:ext cx="205" cy="1633"/>
            </a:xfrm>
            <a:custGeom>
              <a:avLst/>
              <a:gdLst>
                <a:gd name="T0" fmla="*/ 0 w 772"/>
                <a:gd name="T1" fmla="*/ 1 h 3266"/>
                <a:gd name="T2" fmla="*/ 0 w 772"/>
                <a:gd name="T3" fmla="*/ 1 h 3266"/>
                <a:gd name="T4" fmla="*/ 0 w 772"/>
                <a:gd name="T5" fmla="*/ 1 h 3266"/>
                <a:gd name="T6" fmla="*/ 0 w 772"/>
                <a:gd name="T7" fmla="*/ 1 h 3266"/>
                <a:gd name="T8" fmla="*/ 0 w 772"/>
                <a:gd name="T9" fmla="*/ 1 h 3266"/>
                <a:gd name="T10" fmla="*/ 0 w 772"/>
                <a:gd name="T11" fmla="*/ 1 h 3266"/>
                <a:gd name="T12" fmla="*/ 0 w 772"/>
                <a:gd name="T13" fmla="*/ 1 h 3266"/>
                <a:gd name="T14" fmla="*/ 0 w 772"/>
                <a:gd name="T15" fmla="*/ 1 h 3266"/>
                <a:gd name="T16" fmla="*/ 0 w 772"/>
                <a:gd name="T17" fmla="*/ 1 h 3266"/>
                <a:gd name="T18" fmla="*/ 0 w 772"/>
                <a:gd name="T19" fmla="*/ 1 h 3266"/>
                <a:gd name="T20" fmla="*/ 0 w 772"/>
                <a:gd name="T21" fmla="*/ 1 h 3266"/>
                <a:gd name="T22" fmla="*/ 0 w 772"/>
                <a:gd name="T23" fmla="*/ 1 h 3266"/>
                <a:gd name="T24" fmla="*/ 0 w 772"/>
                <a:gd name="T25" fmla="*/ 1 h 3266"/>
                <a:gd name="T26" fmla="*/ 0 w 772"/>
                <a:gd name="T27" fmla="*/ 1 h 3266"/>
                <a:gd name="T28" fmla="*/ 0 w 772"/>
                <a:gd name="T29" fmla="*/ 1 h 3266"/>
                <a:gd name="T30" fmla="*/ 0 w 772"/>
                <a:gd name="T31" fmla="*/ 0 h 3266"/>
                <a:gd name="T32" fmla="*/ 0 w 772"/>
                <a:gd name="T33" fmla="*/ 1 h 3266"/>
                <a:gd name="T34" fmla="*/ 0 w 772"/>
                <a:gd name="T35" fmla="*/ 1 h 3266"/>
                <a:gd name="T36" fmla="*/ 0 w 772"/>
                <a:gd name="T37" fmla="*/ 1 h 3266"/>
                <a:gd name="T38" fmla="*/ 0 w 772"/>
                <a:gd name="T39" fmla="*/ 1 h 3266"/>
                <a:gd name="T40" fmla="*/ 0 w 772"/>
                <a:gd name="T41" fmla="*/ 1 h 3266"/>
                <a:gd name="T42" fmla="*/ 0 w 772"/>
                <a:gd name="T43" fmla="*/ 1 h 3266"/>
                <a:gd name="T44" fmla="*/ 0 w 772"/>
                <a:gd name="T45" fmla="*/ 1 h 3266"/>
                <a:gd name="T46" fmla="*/ 0 w 772"/>
                <a:gd name="T47" fmla="*/ 1 h 3266"/>
                <a:gd name="T48" fmla="*/ 0 w 772"/>
                <a:gd name="T49" fmla="*/ 1 h 3266"/>
                <a:gd name="T50" fmla="*/ 0 w 772"/>
                <a:gd name="T51" fmla="*/ 1 h 3266"/>
                <a:gd name="T52" fmla="*/ 0 w 772"/>
                <a:gd name="T53" fmla="*/ 1 h 3266"/>
                <a:gd name="T54" fmla="*/ 0 w 772"/>
                <a:gd name="T55" fmla="*/ 1 h 3266"/>
                <a:gd name="T56" fmla="*/ 0 w 772"/>
                <a:gd name="T57" fmla="*/ 1 h 3266"/>
                <a:gd name="T58" fmla="*/ 0 w 772"/>
                <a:gd name="T59" fmla="*/ 1 h 3266"/>
                <a:gd name="T60" fmla="*/ 0 w 772"/>
                <a:gd name="T61" fmla="*/ 1 h 3266"/>
                <a:gd name="T62" fmla="*/ 0 w 772"/>
                <a:gd name="T63" fmla="*/ 1 h 3266"/>
                <a:gd name="T64" fmla="*/ 0 w 772"/>
                <a:gd name="T65" fmla="*/ 1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1039" name="Freeform 42"/>
              <p:cNvSpPr>
                <a:spLocks/>
              </p:cNvSpPr>
              <p:nvPr userDrawn="1"/>
            </p:nvSpPr>
            <p:spPr bwMode="auto">
              <a:xfrm rot="-3172564">
                <a:off x="5430" y="1086"/>
                <a:ext cx="62" cy="288"/>
              </a:xfrm>
              <a:custGeom>
                <a:avLst/>
                <a:gdLst>
                  <a:gd name="T0" fmla="*/ 0 w 245"/>
                  <a:gd name="T1" fmla="*/ 0 h 806"/>
                  <a:gd name="T2" fmla="*/ 0 w 245"/>
                  <a:gd name="T3" fmla="*/ 0 h 806"/>
                  <a:gd name="T4" fmla="*/ 0 w 245"/>
                  <a:gd name="T5" fmla="*/ 0 h 806"/>
                  <a:gd name="T6" fmla="*/ 0 w 245"/>
                  <a:gd name="T7" fmla="*/ 0 h 806"/>
                  <a:gd name="T8" fmla="*/ 0 w 245"/>
                  <a:gd name="T9" fmla="*/ 0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40" name="Group 43"/>
              <p:cNvGrpSpPr>
                <a:grpSpLocks/>
              </p:cNvGrpSpPr>
              <p:nvPr userDrawn="1"/>
            </p:nvGrpSpPr>
            <p:grpSpPr bwMode="auto">
              <a:xfrm>
                <a:off x="4610" y="57"/>
                <a:ext cx="1344" cy="985"/>
                <a:chOff x="4610" y="57"/>
                <a:chExt cx="1344" cy="985"/>
              </a:xfrm>
            </p:grpSpPr>
            <p:sp>
              <p:nvSpPr>
                <p:cNvPr id="1041" name="Freeform 44"/>
                <p:cNvSpPr>
                  <a:spLocks/>
                </p:cNvSpPr>
                <p:nvPr userDrawn="1"/>
              </p:nvSpPr>
              <p:spPr bwMode="auto">
                <a:xfrm rot="-3172564">
                  <a:off x="4966" y="71"/>
                  <a:ext cx="153" cy="125"/>
                </a:xfrm>
                <a:custGeom>
                  <a:avLst/>
                  <a:gdLst>
                    <a:gd name="T0" fmla="*/ 0 w 604"/>
                    <a:gd name="T1" fmla="*/ 0 h 349"/>
                    <a:gd name="T2" fmla="*/ 0 w 604"/>
                    <a:gd name="T3" fmla="*/ 0 h 349"/>
                    <a:gd name="T4" fmla="*/ 0 w 604"/>
                    <a:gd name="T5" fmla="*/ 0 h 349"/>
                    <a:gd name="T6" fmla="*/ 0 w 604"/>
                    <a:gd name="T7" fmla="*/ 0 h 349"/>
                    <a:gd name="T8" fmla="*/ 0 w 604"/>
                    <a:gd name="T9" fmla="*/ 0 h 349"/>
                    <a:gd name="T10" fmla="*/ 0 w 604"/>
                    <a:gd name="T11" fmla="*/ 0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2" name="Freeform 45"/>
                <p:cNvSpPr>
                  <a:spLocks/>
                </p:cNvSpPr>
                <p:nvPr userDrawn="1"/>
              </p:nvSpPr>
              <p:spPr bwMode="auto">
                <a:xfrm rot="-3172564">
                  <a:off x="5048" y="332"/>
                  <a:ext cx="269" cy="438"/>
                </a:xfrm>
                <a:custGeom>
                  <a:avLst/>
                  <a:gdLst>
                    <a:gd name="T0" fmla="*/ 0 w 1064"/>
                    <a:gd name="T1" fmla="*/ 0 h 1230"/>
                    <a:gd name="T2" fmla="*/ 0 w 1064"/>
                    <a:gd name="T3" fmla="*/ 0 h 1230"/>
                    <a:gd name="T4" fmla="*/ 0 w 1064"/>
                    <a:gd name="T5" fmla="*/ 0 h 1230"/>
                    <a:gd name="T6" fmla="*/ 0 w 1064"/>
                    <a:gd name="T7" fmla="*/ 0 h 1230"/>
                    <a:gd name="T8" fmla="*/ 0 w 1064"/>
                    <a:gd name="T9" fmla="*/ 0 h 1230"/>
                    <a:gd name="T10" fmla="*/ 0 w 1064"/>
                    <a:gd name="T11" fmla="*/ 0 h 1230"/>
                    <a:gd name="T12" fmla="*/ 0 w 1064"/>
                    <a:gd name="T13" fmla="*/ 0 h 1230"/>
                    <a:gd name="T14" fmla="*/ 0 w 1064"/>
                    <a:gd name="T15" fmla="*/ 0 h 1230"/>
                    <a:gd name="T16" fmla="*/ 0 w 1064"/>
                    <a:gd name="T17" fmla="*/ 0 h 1230"/>
                    <a:gd name="T18" fmla="*/ 0 w 1064"/>
                    <a:gd name="T19" fmla="*/ 0 h 1230"/>
                    <a:gd name="T20" fmla="*/ 0 w 1064"/>
                    <a:gd name="T21" fmla="*/ 0 h 1230"/>
                    <a:gd name="T22" fmla="*/ 0 w 1064"/>
                    <a:gd name="T23" fmla="*/ 0 h 1230"/>
                    <a:gd name="T24" fmla="*/ 0 w 1064"/>
                    <a:gd name="T25" fmla="*/ 0 h 1230"/>
                    <a:gd name="T26" fmla="*/ 0 w 1064"/>
                    <a:gd name="T27" fmla="*/ 0 h 1230"/>
                    <a:gd name="T28" fmla="*/ 0 w 1064"/>
                    <a:gd name="T29" fmla="*/ 0 h 1230"/>
                    <a:gd name="T30" fmla="*/ 0 w 1064"/>
                    <a:gd name="T31" fmla="*/ 0 h 1230"/>
                    <a:gd name="T32" fmla="*/ 0 w 1064"/>
                    <a:gd name="T33" fmla="*/ 0 h 1230"/>
                    <a:gd name="T34" fmla="*/ 0 w 1064"/>
                    <a:gd name="T35" fmla="*/ 0 h 1230"/>
                    <a:gd name="T36" fmla="*/ 0 w 1064"/>
                    <a:gd name="T37" fmla="*/ 0 h 1230"/>
                    <a:gd name="T38" fmla="*/ 0 w 1064"/>
                    <a:gd name="T39" fmla="*/ 0 h 1230"/>
                    <a:gd name="T40" fmla="*/ 0 w 1064"/>
                    <a:gd name="T41" fmla="*/ 0 h 1230"/>
                    <a:gd name="T42" fmla="*/ 0 w 1064"/>
                    <a:gd name="T43" fmla="*/ 0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3" name="Freeform 46"/>
                <p:cNvSpPr>
                  <a:spLocks/>
                </p:cNvSpPr>
                <p:nvPr userDrawn="1"/>
              </p:nvSpPr>
              <p:spPr bwMode="auto">
                <a:xfrm rot="-3172564">
                  <a:off x="4858" y="182"/>
                  <a:ext cx="505" cy="898"/>
                </a:xfrm>
                <a:custGeom>
                  <a:avLst/>
                  <a:gdLst>
                    <a:gd name="T0" fmla="*/ 0 w 2002"/>
                    <a:gd name="T1" fmla="*/ 0 h 2521"/>
                    <a:gd name="T2" fmla="*/ 0 w 2002"/>
                    <a:gd name="T3" fmla="*/ 0 h 2521"/>
                    <a:gd name="T4" fmla="*/ 0 w 2002"/>
                    <a:gd name="T5" fmla="*/ 0 h 2521"/>
                    <a:gd name="T6" fmla="*/ 0 w 2002"/>
                    <a:gd name="T7" fmla="*/ 0 h 2521"/>
                    <a:gd name="T8" fmla="*/ 0 w 2002"/>
                    <a:gd name="T9" fmla="*/ 0 h 2521"/>
                    <a:gd name="T10" fmla="*/ 0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4" name="Freeform 47"/>
                <p:cNvSpPr>
                  <a:spLocks/>
                </p:cNvSpPr>
                <p:nvPr userDrawn="1"/>
              </p:nvSpPr>
              <p:spPr bwMode="auto">
                <a:xfrm rot="-3172564">
                  <a:off x="4903" y="-19"/>
                  <a:ext cx="758" cy="1344"/>
                </a:xfrm>
                <a:custGeom>
                  <a:avLst/>
                  <a:gdLst>
                    <a:gd name="T0" fmla="*/ 0 w 3007"/>
                    <a:gd name="T1" fmla="*/ 0 h 3771"/>
                    <a:gd name="T2" fmla="*/ 0 w 3007"/>
                    <a:gd name="T3" fmla="*/ 0 h 3771"/>
                    <a:gd name="T4" fmla="*/ 0 w 3007"/>
                    <a:gd name="T5" fmla="*/ 0 h 3771"/>
                    <a:gd name="T6" fmla="*/ 0 w 3007"/>
                    <a:gd name="T7" fmla="*/ 0 h 3771"/>
                    <a:gd name="T8" fmla="*/ 0 w 3007"/>
                    <a:gd name="T9" fmla="*/ 0 h 3771"/>
                    <a:gd name="T10" fmla="*/ 0 w 3007"/>
                    <a:gd name="T11" fmla="*/ 0 h 3771"/>
                    <a:gd name="T12" fmla="*/ 0 w 3007"/>
                    <a:gd name="T13" fmla="*/ 0 h 3771"/>
                    <a:gd name="T14" fmla="*/ 0 w 3007"/>
                    <a:gd name="T15" fmla="*/ 0 h 3771"/>
                    <a:gd name="T16" fmla="*/ 0 w 3007"/>
                    <a:gd name="T17" fmla="*/ 0 h 3771"/>
                    <a:gd name="T18" fmla="*/ 0 w 3007"/>
                    <a:gd name="T19" fmla="*/ 0 h 3771"/>
                    <a:gd name="T20" fmla="*/ 0 w 3007"/>
                    <a:gd name="T21" fmla="*/ 0 h 3771"/>
                    <a:gd name="T22" fmla="*/ 0 w 3007"/>
                    <a:gd name="T23" fmla="*/ 0 h 3771"/>
                    <a:gd name="T24" fmla="*/ 0 w 3007"/>
                    <a:gd name="T25" fmla="*/ 0 h 3771"/>
                    <a:gd name="T26" fmla="*/ 0 w 3007"/>
                    <a:gd name="T27" fmla="*/ 0 h 3771"/>
                    <a:gd name="T28" fmla="*/ 0 w 3007"/>
                    <a:gd name="T29" fmla="*/ 0 h 3771"/>
                    <a:gd name="T30" fmla="*/ 0 w 3007"/>
                    <a:gd name="T31" fmla="*/ 0 h 3771"/>
                    <a:gd name="T32" fmla="*/ 0 w 3007"/>
                    <a:gd name="T33" fmla="*/ 0 h 3771"/>
                    <a:gd name="T34" fmla="*/ 0 w 3007"/>
                    <a:gd name="T35" fmla="*/ 0 h 3771"/>
                    <a:gd name="T36" fmla="*/ 0 w 3007"/>
                    <a:gd name="T37" fmla="*/ 0 h 3771"/>
                    <a:gd name="T38" fmla="*/ 0 w 3007"/>
                    <a:gd name="T39" fmla="*/ 0 h 3771"/>
                    <a:gd name="T40" fmla="*/ 0 w 3007"/>
                    <a:gd name="T41" fmla="*/ 0 h 3771"/>
                    <a:gd name="T42" fmla="*/ 0 w 3007"/>
                    <a:gd name="T43" fmla="*/ 0 h 3771"/>
                    <a:gd name="T44" fmla="*/ 0 w 3007"/>
                    <a:gd name="T45" fmla="*/ 0 h 3771"/>
                    <a:gd name="T46" fmla="*/ 0 w 3007"/>
                    <a:gd name="T47" fmla="*/ 0 h 3771"/>
                    <a:gd name="T48" fmla="*/ 0 w 3007"/>
                    <a:gd name="T49" fmla="*/ 0 h 3771"/>
                    <a:gd name="T50" fmla="*/ 0 w 3007"/>
                    <a:gd name="T51" fmla="*/ 0 h 3771"/>
                    <a:gd name="T52" fmla="*/ 0 w 3007"/>
                    <a:gd name="T53" fmla="*/ 0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5" name="Freeform 48"/>
                <p:cNvSpPr>
                  <a:spLocks/>
                </p:cNvSpPr>
                <p:nvPr userDrawn="1"/>
              </p:nvSpPr>
              <p:spPr bwMode="auto">
                <a:xfrm rot="-3172564">
                  <a:off x="5297" y="897"/>
                  <a:ext cx="169" cy="122"/>
                </a:xfrm>
                <a:custGeom>
                  <a:avLst/>
                  <a:gdLst>
                    <a:gd name="T0" fmla="*/ 0 w 673"/>
                    <a:gd name="T1" fmla="*/ 0 h 342"/>
                    <a:gd name="T2" fmla="*/ 0 w 673"/>
                    <a:gd name="T3" fmla="*/ 0 h 342"/>
                    <a:gd name="T4" fmla="*/ 0 w 673"/>
                    <a:gd name="T5" fmla="*/ 0 h 342"/>
                    <a:gd name="T6" fmla="*/ 0 w 673"/>
                    <a:gd name="T7" fmla="*/ 0 h 342"/>
                    <a:gd name="T8" fmla="*/ 0 w 673"/>
                    <a:gd name="T9" fmla="*/ 0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6" name="Freeform 49"/>
                <p:cNvSpPr>
                  <a:spLocks/>
                </p:cNvSpPr>
                <p:nvPr userDrawn="1"/>
              </p:nvSpPr>
              <p:spPr bwMode="auto">
                <a:xfrm rot="-3172564">
                  <a:off x="5253" y="806"/>
                  <a:ext cx="181" cy="144"/>
                </a:xfrm>
                <a:custGeom>
                  <a:avLst/>
                  <a:gdLst>
                    <a:gd name="T0" fmla="*/ 0 w 716"/>
                    <a:gd name="T1" fmla="*/ 0 h 403"/>
                    <a:gd name="T2" fmla="*/ 0 w 716"/>
                    <a:gd name="T3" fmla="*/ 0 h 403"/>
                    <a:gd name="T4" fmla="*/ 0 w 716"/>
                    <a:gd name="T5" fmla="*/ 0 h 403"/>
                    <a:gd name="T6" fmla="*/ 0 w 716"/>
                    <a:gd name="T7" fmla="*/ 0 h 403"/>
                    <a:gd name="T8" fmla="*/ 0 w 716"/>
                    <a:gd name="T9" fmla="*/ 0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7" name="Freeform 50"/>
                <p:cNvSpPr>
                  <a:spLocks/>
                </p:cNvSpPr>
                <p:nvPr userDrawn="1"/>
              </p:nvSpPr>
              <p:spPr bwMode="auto">
                <a:xfrm rot="-3172564">
                  <a:off x="4985" y="210"/>
                  <a:ext cx="181" cy="147"/>
                </a:xfrm>
                <a:custGeom>
                  <a:avLst/>
                  <a:gdLst>
                    <a:gd name="T0" fmla="*/ 0 w 717"/>
                    <a:gd name="T1" fmla="*/ 0 h 411"/>
                    <a:gd name="T2" fmla="*/ 0 w 717"/>
                    <a:gd name="T3" fmla="*/ 0 h 411"/>
                    <a:gd name="T4" fmla="*/ 0 w 717"/>
                    <a:gd name="T5" fmla="*/ 0 h 411"/>
                    <a:gd name="T6" fmla="*/ 0 w 717"/>
                    <a:gd name="T7" fmla="*/ 0 h 411"/>
                    <a:gd name="T8" fmla="*/ 0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8" name="Freeform 51"/>
                <p:cNvSpPr>
                  <a:spLocks/>
                </p:cNvSpPr>
                <p:nvPr userDrawn="1"/>
              </p:nvSpPr>
              <p:spPr bwMode="auto">
                <a:xfrm rot="-3172564">
                  <a:off x="4948" y="142"/>
                  <a:ext cx="179" cy="138"/>
                </a:xfrm>
                <a:custGeom>
                  <a:avLst/>
                  <a:gdLst>
                    <a:gd name="T0" fmla="*/ 0 w 709"/>
                    <a:gd name="T1" fmla="*/ 0 h 386"/>
                    <a:gd name="T2" fmla="*/ 0 w 709"/>
                    <a:gd name="T3" fmla="*/ 0 h 386"/>
                    <a:gd name="T4" fmla="*/ 0 w 709"/>
                    <a:gd name="T5" fmla="*/ 0 h 386"/>
                    <a:gd name="T6" fmla="*/ 0 w 709"/>
                    <a:gd name="T7" fmla="*/ 0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sp>
          <p:nvSpPr>
            <p:cNvPr id="103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 bg1="lt1" tx1="dk1" bg2="lt2" tx2="dk2" accent1="accent1" accent2="accent2" accent3="accent3" accent4="accent4" accent5="accent5" accent6="accent6" hlink="hlink" folHlink="folHlink"/>
  <p:sldLayoutIdLst>
    <p:sldLayoutId id="2147483916"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 id="2147483915" r:id="rId12"/>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cs typeface="Arial" charset="0"/>
        </a:defRPr>
      </a:lvl2pPr>
      <a:lvl3pPr algn="ctr" rtl="0" eaLnBrk="0" fontAlgn="base" hangingPunct="0">
        <a:spcBef>
          <a:spcPct val="0"/>
        </a:spcBef>
        <a:spcAft>
          <a:spcPct val="0"/>
        </a:spcAft>
        <a:defRPr sz="4400">
          <a:solidFill>
            <a:schemeClr val="tx1"/>
          </a:solidFill>
          <a:latin typeface="Comic Sans MS" pitchFamily="66" charset="0"/>
          <a:cs typeface="Arial" charset="0"/>
        </a:defRPr>
      </a:lvl3pPr>
      <a:lvl4pPr algn="ctr" rtl="0" eaLnBrk="0" fontAlgn="base" hangingPunct="0">
        <a:spcBef>
          <a:spcPct val="0"/>
        </a:spcBef>
        <a:spcAft>
          <a:spcPct val="0"/>
        </a:spcAft>
        <a:defRPr sz="4400">
          <a:solidFill>
            <a:schemeClr val="tx1"/>
          </a:solidFill>
          <a:latin typeface="Comic Sans MS" pitchFamily="66" charset="0"/>
          <a:cs typeface="Arial" charset="0"/>
        </a:defRPr>
      </a:lvl4pPr>
      <a:lvl5pPr algn="ctr" rtl="0" eaLnBrk="0" fontAlgn="base" hangingPunct="0">
        <a:spcBef>
          <a:spcPct val="0"/>
        </a:spcBef>
        <a:spcAft>
          <a:spcPct val="0"/>
        </a:spcAft>
        <a:defRPr sz="4400">
          <a:solidFill>
            <a:schemeClr val="tx1"/>
          </a:solidFill>
          <a:latin typeface="Comic Sans MS" pitchFamily="66" charset="0"/>
          <a:cs typeface="Arial" charset="0"/>
        </a:defRPr>
      </a:lvl5pPr>
      <a:lvl6pPr marL="457200" algn="ctr" rtl="0" fontAlgn="base">
        <a:spcBef>
          <a:spcPct val="0"/>
        </a:spcBef>
        <a:spcAft>
          <a:spcPct val="0"/>
        </a:spcAft>
        <a:defRPr sz="4400">
          <a:solidFill>
            <a:schemeClr val="tx1"/>
          </a:solidFill>
          <a:latin typeface="Comic Sans MS" pitchFamily="66" charset="0"/>
          <a:cs typeface="Arial" charset="0"/>
        </a:defRPr>
      </a:lvl6pPr>
      <a:lvl7pPr marL="914400" algn="ctr" rtl="0" fontAlgn="base">
        <a:spcBef>
          <a:spcPct val="0"/>
        </a:spcBef>
        <a:spcAft>
          <a:spcPct val="0"/>
        </a:spcAft>
        <a:defRPr sz="4400">
          <a:solidFill>
            <a:schemeClr val="tx1"/>
          </a:solidFill>
          <a:latin typeface="Comic Sans MS" pitchFamily="66" charset="0"/>
          <a:cs typeface="Arial" charset="0"/>
        </a:defRPr>
      </a:lvl7pPr>
      <a:lvl8pPr marL="1371600" algn="ctr" rtl="0" fontAlgn="base">
        <a:spcBef>
          <a:spcPct val="0"/>
        </a:spcBef>
        <a:spcAft>
          <a:spcPct val="0"/>
        </a:spcAft>
        <a:defRPr sz="4400">
          <a:solidFill>
            <a:schemeClr val="tx1"/>
          </a:solidFill>
          <a:latin typeface="Comic Sans MS" pitchFamily="66" charset="0"/>
          <a:cs typeface="Arial" charset="0"/>
        </a:defRPr>
      </a:lvl8pPr>
      <a:lvl9pPr marL="1828800" algn="ctr" rtl="0" fontAlgn="base">
        <a:spcBef>
          <a:spcPct val="0"/>
        </a:spcBef>
        <a:spcAft>
          <a:spcPct val="0"/>
        </a:spcAft>
        <a:defRPr sz="4400">
          <a:solidFill>
            <a:schemeClr val="tx1"/>
          </a:solidFill>
          <a:latin typeface="Comic Sans MS" pitchFamily="66"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italy@stmarysprimarypulborough.co.uk"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italy@stmarysprimarypulborough.co.uk"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03350" y="2205038"/>
            <a:ext cx="6400800" cy="2994025"/>
          </a:xfrm>
        </p:spPr>
        <p:txBody>
          <a:bodyPr/>
          <a:lstStyle/>
          <a:p>
            <a:pPr eaLnBrk="1" hangingPunct="1">
              <a:defRPr/>
            </a:pPr>
            <a:r>
              <a:rPr lang="en-GB" sz="4500" b="1" dirty="0">
                <a:solidFill>
                  <a:srgbClr val="002060"/>
                </a:solidFill>
                <a:latin typeface="XCCW Joined 1a" panose="03050602040000000000" pitchFamily="66" charset="0"/>
              </a:rPr>
              <a:t>‘Meet the Teacher’</a:t>
            </a:r>
            <a:br>
              <a:rPr lang="en-GB" sz="4500" b="1" dirty="0">
                <a:solidFill>
                  <a:srgbClr val="002060"/>
                </a:solidFill>
                <a:latin typeface="XCCW Joined 1a" panose="03050602040000000000" pitchFamily="66" charset="0"/>
              </a:rPr>
            </a:br>
            <a:r>
              <a:rPr lang="en-GB" sz="4500" b="1" dirty="0">
                <a:solidFill>
                  <a:srgbClr val="002060"/>
                </a:solidFill>
                <a:latin typeface="XCCW Joined 1a" panose="03050602040000000000" pitchFamily="66" charset="0"/>
              </a:rPr>
              <a:t/>
            </a:r>
            <a:br>
              <a:rPr lang="en-GB" sz="4500" b="1" dirty="0">
                <a:solidFill>
                  <a:srgbClr val="002060"/>
                </a:solidFill>
                <a:latin typeface="XCCW Joined 1a" panose="03050602040000000000" pitchFamily="66" charset="0"/>
              </a:rPr>
            </a:br>
            <a:r>
              <a:rPr lang="en-GB" sz="4500" b="1" dirty="0">
                <a:solidFill>
                  <a:srgbClr val="002060"/>
                </a:solidFill>
                <a:latin typeface="XCCW Joined 1a" panose="03050602040000000000" pitchFamily="66" charset="0"/>
              </a:rPr>
              <a:t>Hello and Welcome to Italy Class!</a:t>
            </a:r>
          </a:p>
        </p:txBody>
      </p:sp>
      <p:sp>
        <p:nvSpPr>
          <p:cNvPr id="2051" name="Rectangle 3"/>
          <p:cNvSpPr>
            <a:spLocks noGrp="1" noChangeArrowheads="1"/>
          </p:cNvSpPr>
          <p:nvPr>
            <p:ph type="subTitle" idx="1"/>
          </p:nvPr>
        </p:nvSpPr>
        <p:spPr>
          <a:xfrm>
            <a:off x="857250" y="5732463"/>
            <a:ext cx="7493000" cy="1003300"/>
          </a:xfrm>
        </p:spPr>
        <p:txBody>
          <a:bodyPr/>
          <a:lstStyle/>
          <a:p>
            <a:pPr algn="l" eaLnBrk="1" hangingPunct="1">
              <a:defRPr/>
            </a:pPr>
            <a:r>
              <a:rPr lang="en-GB" sz="2400" dirty="0">
                <a:latin typeface="XCCW Joined 1a" panose="03050602040000000000" pitchFamily="66" charset="0"/>
              </a:rPr>
              <a:t>Miss </a:t>
            </a:r>
            <a:r>
              <a:rPr lang="en-GB" sz="2400" dirty="0" err="1">
                <a:latin typeface="XCCW Joined 1a" panose="03050602040000000000" pitchFamily="66" charset="0"/>
              </a:rPr>
              <a:t>Aburrow</a:t>
            </a:r>
            <a:r>
              <a:rPr lang="en-GB" sz="2400" dirty="0">
                <a:latin typeface="XCCW Joined 1a" panose="03050602040000000000" pitchFamily="66" charset="0"/>
              </a:rPr>
              <a:t>– class teacher</a:t>
            </a:r>
          </a:p>
          <a:p>
            <a:pPr algn="l" eaLnBrk="1" hangingPunct="1">
              <a:defRPr/>
            </a:pPr>
            <a:r>
              <a:rPr lang="en-GB" sz="2400" dirty="0">
                <a:latin typeface="XCCW Joined 1a" panose="03050602040000000000" pitchFamily="66" charset="0"/>
              </a:rPr>
              <a:t>Mr Barrett-</a:t>
            </a:r>
            <a:r>
              <a:rPr lang="en-GB" sz="2400" dirty="0" err="1">
                <a:latin typeface="XCCW Joined 1a" panose="03050602040000000000" pitchFamily="66" charset="0"/>
              </a:rPr>
              <a:t>Garlick</a:t>
            </a:r>
            <a:r>
              <a:rPr lang="en-GB" sz="2400" dirty="0">
                <a:latin typeface="XCCW Joined 1a" panose="03050602040000000000" pitchFamily="66" charset="0"/>
              </a:rPr>
              <a:t> – teaching assistant</a:t>
            </a:r>
          </a:p>
        </p:txBody>
      </p:sp>
      <p:pic>
        <p:nvPicPr>
          <p:cNvPr id="51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888" y="260350"/>
            <a:ext cx="2776537"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250825" y="1196975"/>
            <a:ext cx="8358188" cy="4464050"/>
          </a:xfrm>
        </p:spPr>
        <p:txBody>
          <a:bodyPr/>
          <a:lstStyle/>
          <a:p>
            <a:pPr eaLnBrk="1" hangingPunct="1">
              <a:lnSpc>
                <a:spcPct val="120000"/>
              </a:lnSpc>
              <a:spcAft>
                <a:spcPts val="600"/>
              </a:spcAft>
            </a:pPr>
            <a:r>
              <a:rPr lang="en-GB" altLang="en-US" sz="2000" dirty="0" smtClean="0">
                <a:solidFill>
                  <a:srgbClr val="9A0000"/>
                </a:solidFill>
                <a:latin typeface="XCCW Joined 1a" panose="03050602040000000000" pitchFamily="66" charset="0"/>
              </a:rPr>
              <a:t>In Italy class, we aim to follow both our Golden Rules and Class Charter every day</a:t>
            </a:r>
            <a:r>
              <a:rPr lang="en-GB" altLang="en-US" sz="2000" dirty="0" smtClean="0">
                <a:solidFill>
                  <a:srgbClr val="9A0000"/>
                </a:solidFill>
                <a:latin typeface="XCCW Joined 1a" panose="03050602040000000000" pitchFamily="66" charset="0"/>
              </a:rPr>
              <a:t>.</a:t>
            </a:r>
            <a:endParaRPr lang="en-GB" altLang="en-US" sz="1200" dirty="0" smtClean="0">
              <a:solidFill>
                <a:srgbClr val="9A0000"/>
              </a:solidFill>
              <a:latin typeface="XCCW Joined 1a" panose="03050602040000000000" pitchFamily="66" charset="0"/>
            </a:endParaRPr>
          </a:p>
          <a:p>
            <a:pPr eaLnBrk="1" hangingPunct="1">
              <a:lnSpc>
                <a:spcPct val="120000"/>
              </a:lnSpc>
              <a:spcAft>
                <a:spcPts val="600"/>
              </a:spcAft>
            </a:pPr>
            <a:r>
              <a:rPr lang="en-GB" altLang="en-US" sz="2000" dirty="0" smtClean="0">
                <a:solidFill>
                  <a:srgbClr val="9A0000"/>
                </a:solidFill>
                <a:latin typeface="XCCW Joined 1a" panose="03050602040000000000" pitchFamily="66" charset="0"/>
              </a:rPr>
              <a:t>Good behaviour, including good listening, is rewarded with dojo points.  If a child reaches a weekly target 5 times in the year, they will receive a bronze badge. If they reach the target 15 times, they will receive a silver badge. If they reach the target 25 times, they will receive a gold badge. </a:t>
            </a:r>
            <a:endParaRPr lang="en-US" altLang="en-US" sz="2000" dirty="0" smtClean="0">
              <a:solidFill>
                <a:srgbClr val="9A0000"/>
              </a:solidFill>
              <a:latin typeface="XCCW Joined 1a" panose="03050602040000000000" pitchFamily="66" charset="0"/>
            </a:endParaRPr>
          </a:p>
          <a:p>
            <a:pPr eaLnBrk="1" hangingPunct="1">
              <a:lnSpc>
                <a:spcPct val="120000"/>
              </a:lnSpc>
            </a:pPr>
            <a:r>
              <a:rPr lang="en-US" altLang="en-US" sz="2000" dirty="0" smtClean="0">
                <a:solidFill>
                  <a:srgbClr val="9A0000"/>
                </a:solidFill>
                <a:latin typeface="XCCW Joined 1a" panose="03050602040000000000" pitchFamily="66" charset="0"/>
              </a:rPr>
              <a:t>Every week, the child with the most dojo points will be given a ’Dojo Champion’ certificate. </a:t>
            </a:r>
            <a:endParaRPr lang="en-GB" altLang="en-US" sz="1200" dirty="0" smtClean="0">
              <a:solidFill>
                <a:srgbClr val="9A0000"/>
              </a:solidFill>
              <a:latin typeface="XCCW Joined 1a" panose="03050602040000000000" pitchFamily="66" charset="0"/>
            </a:endParaRPr>
          </a:p>
        </p:txBody>
      </p:sp>
      <p:sp>
        <p:nvSpPr>
          <p:cNvPr id="5" name="Rectangle 2"/>
          <p:cNvSpPr txBox="1">
            <a:spLocks noChangeArrowheads="1"/>
          </p:cNvSpPr>
          <p:nvPr/>
        </p:nvSpPr>
        <p:spPr bwMode="auto">
          <a:xfrm>
            <a:off x="920750" y="0"/>
            <a:ext cx="6870700" cy="771525"/>
          </a:xfrm>
          <a:prstGeom prst="rect">
            <a:avLst/>
          </a:prstGeom>
          <a:noFill/>
          <a:ln>
            <a:noFill/>
          </a:ln>
        </p:spPr>
        <p:txBody>
          <a:bodyPr anchor="b"/>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cs typeface="Arial" charset="0"/>
              </a:defRPr>
            </a:lvl2pPr>
            <a:lvl3pPr algn="ctr" rtl="0" eaLnBrk="0" fontAlgn="base" hangingPunct="0">
              <a:spcBef>
                <a:spcPct val="0"/>
              </a:spcBef>
              <a:spcAft>
                <a:spcPct val="0"/>
              </a:spcAft>
              <a:defRPr sz="4400">
                <a:solidFill>
                  <a:schemeClr val="tx1"/>
                </a:solidFill>
                <a:latin typeface="Comic Sans MS" pitchFamily="66" charset="0"/>
                <a:cs typeface="Arial" charset="0"/>
              </a:defRPr>
            </a:lvl3pPr>
            <a:lvl4pPr algn="ctr" rtl="0" eaLnBrk="0" fontAlgn="base" hangingPunct="0">
              <a:spcBef>
                <a:spcPct val="0"/>
              </a:spcBef>
              <a:spcAft>
                <a:spcPct val="0"/>
              </a:spcAft>
              <a:defRPr sz="4400">
                <a:solidFill>
                  <a:schemeClr val="tx1"/>
                </a:solidFill>
                <a:latin typeface="Comic Sans MS" pitchFamily="66" charset="0"/>
                <a:cs typeface="Arial" charset="0"/>
              </a:defRPr>
            </a:lvl4pPr>
            <a:lvl5pPr algn="ctr" rtl="0" eaLnBrk="0" fontAlgn="base" hangingPunct="0">
              <a:spcBef>
                <a:spcPct val="0"/>
              </a:spcBef>
              <a:spcAft>
                <a:spcPct val="0"/>
              </a:spcAft>
              <a:defRPr sz="4400">
                <a:solidFill>
                  <a:schemeClr val="tx1"/>
                </a:solidFill>
                <a:latin typeface="Comic Sans MS" pitchFamily="66" charset="0"/>
                <a:cs typeface="Arial" charset="0"/>
              </a:defRPr>
            </a:lvl5pPr>
            <a:lvl6pPr marL="457200" algn="ctr" rtl="0" fontAlgn="base">
              <a:spcBef>
                <a:spcPct val="0"/>
              </a:spcBef>
              <a:spcAft>
                <a:spcPct val="0"/>
              </a:spcAft>
              <a:defRPr sz="4400">
                <a:solidFill>
                  <a:schemeClr val="tx1"/>
                </a:solidFill>
                <a:latin typeface="Comic Sans MS" pitchFamily="66" charset="0"/>
                <a:cs typeface="Arial" charset="0"/>
              </a:defRPr>
            </a:lvl6pPr>
            <a:lvl7pPr marL="914400" algn="ctr" rtl="0" fontAlgn="base">
              <a:spcBef>
                <a:spcPct val="0"/>
              </a:spcBef>
              <a:spcAft>
                <a:spcPct val="0"/>
              </a:spcAft>
              <a:defRPr sz="4400">
                <a:solidFill>
                  <a:schemeClr val="tx1"/>
                </a:solidFill>
                <a:latin typeface="Comic Sans MS" pitchFamily="66" charset="0"/>
                <a:cs typeface="Arial" charset="0"/>
              </a:defRPr>
            </a:lvl7pPr>
            <a:lvl8pPr marL="1371600" algn="ctr" rtl="0" fontAlgn="base">
              <a:spcBef>
                <a:spcPct val="0"/>
              </a:spcBef>
              <a:spcAft>
                <a:spcPct val="0"/>
              </a:spcAft>
              <a:defRPr sz="4400">
                <a:solidFill>
                  <a:schemeClr val="tx1"/>
                </a:solidFill>
                <a:latin typeface="Comic Sans MS" pitchFamily="66" charset="0"/>
                <a:cs typeface="Arial" charset="0"/>
              </a:defRPr>
            </a:lvl8pPr>
            <a:lvl9pPr marL="1828800" algn="ctr" rtl="0" fontAlgn="base">
              <a:spcBef>
                <a:spcPct val="0"/>
              </a:spcBef>
              <a:spcAft>
                <a:spcPct val="0"/>
              </a:spcAft>
              <a:defRPr sz="4400">
                <a:solidFill>
                  <a:schemeClr val="tx1"/>
                </a:solidFill>
                <a:latin typeface="Comic Sans MS" pitchFamily="66" charset="0"/>
                <a:cs typeface="Arial" charset="0"/>
              </a:defRPr>
            </a:lvl9pPr>
          </a:lstStyle>
          <a:p>
            <a:pPr eaLnBrk="1" hangingPunct="1">
              <a:defRPr/>
            </a:pPr>
            <a:r>
              <a:rPr lang="en-GB" altLang="en-US" sz="3200" b="1" u="sng" kern="0" dirty="0">
                <a:solidFill>
                  <a:schemeClr val="hlink"/>
                </a:solidFill>
                <a:latin typeface="XCCW Joined 1a" panose="03050602040000000000" pitchFamily="66" charset="0"/>
              </a:rPr>
              <a:t>Our Behaviour Policy</a:t>
            </a:r>
          </a:p>
        </p:txBody>
      </p:sp>
      <p:sp>
        <p:nvSpPr>
          <p:cNvPr id="3" name="TextBox 2"/>
          <p:cNvSpPr txBox="1"/>
          <p:nvPr/>
        </p:nvSpPr>
        <p:spPr>
          <a:xfrm>
            <a:off x="1641750" y="5301208"/>
            <a:ext cx="6269665" cy="1292662"/>
          </a:xfrm>
          <a:prstGeom prst="rect">
            <a:avLst/>
          </a:prstGeom>
          <a:noFill/>
        </p:spPr>
        <p:txBody>
          <a:bodyPr wrap="none">
            <a:spAutoFit/>
          </a:bodyPr>
          <a:lstStyle/>
          <a:p>
            <a:pPr marL="285750" indent="-285750">
              <a:buFont typeface="Arial" panose="020B0604020202020204" pitchFamily="34" charset="0"/>
              <a:buChar char="•"/>
              <a:defRPr/>
            </a:pPr>
            <a:r>
              <a:rPr lang="en-US" altLang="en-US" sz="2000" dirty="0">
                <a:solidFill>
                  <a:srgbClr val="9A0000"/>
                </a:solidFill>
                <a:latin typeface="XCCW Joined 1a" panose="03050602040000000000" pitchFamily="66" charset="0"/>
              </a:rPr>
              <a:t>Gentle reminders and a restorative </a:t>
            </a:r>
            <a:endParaRPr lang="en-US" altLang="en-US" sz="2000" dirty="0" smtClean="0">
              <a:solidFill>
                <a:srgbClr val="9A0000"/>
              </a:solidFill>
              <a:latin typeface="XCCW Joined 1a" panose="03050602040000000000" pitchFamily="66" charset="0"/>
            </a:endParaRPr>
          </a:p>
          <a:p>
            <a:pPr>
              <a:defRPr/>
            </a:pPr>
            <a:r>
              <a:rPr lang="en-US" altLang="en-US" sz="2000" dirty="0" smtClean="0">
                <a:solidFill>
                  <a:srgbClr val="9A0000"/>
                </a:solidFill>
                <a:latin typeface="XCCW Joined 1a" panose="03050602040000000000" pitchFamily="66" charset="0"/>
              </a:rPr>
              <a:t>  approach are </a:t>
            </a:r>
            <a:r>
              <a:rPr lang="en-US" altLang="en-US" sz="2000" dirty="0">
                <a:solidFill>
                  <a:srgbClr val="9A0000"/>
                </a:solidFill>
                <a:latin typeface="XCCW Joined 1a" panose="03050602040000000000" pitchFamily="66" charset="0"/>
              </a:rPr>
              <a:t>undertaken to address </a:t>
            </a:r>
            <a:endParaRPr lang="en-US" altLang="en-US" sz="2000" dirty="0" smtClean="0">
              <a:solidFill>
                <a:srgbClr val="9A0000"/>
              </a:solidFill>
              <a:latin typeface="XCCW Joined 1a" panose="03050602040000000000" pitchFamily="66" charset="0"/>
            </a:endParaRPr>
          </a:p>
          <a:p>
            <a:pPr>
              <a:defRPr/>
            </a:pPr>
            <a:r>
              <a:rPr lang="en-US" altLang="en-US" sz="2000" dirty="0" smtClean="0">
                <a:solidFill>
                  <a:srgbClr val="9A0000"/>
                </a:solidFill>
                <a:latin typeface="XCCW Joined 1a" panose="03050602040000000000" pitchFamily="66" charset="0"/>
              </a:rPr>
              <a:t>  any </a:t>
            </a:r>
            <a:r>
              <a:rPr lang="en-US" altLang="en-US" sz="2000" dirty="0">
                <a:solidFill>
                  <a:srgbClr val="9A0000"/>
                </a:solidFill>
                <a:latin typeface="XCCW Joined 1a" panose="03050602040000000000" pitchFamily="66" charset="0"/>
              </a:rPr>
              <a:t>poor </a:t>
            </a:r>
            <a:r>
              <a:rPr lang="en-US" altLang="en-US" sz="2000" dirty="0" err="1">
                <a:solidFill>
                  <a:srgbClr val="9A0000"/>
                </a:solidFill>
                <a:latin typeface="XCCW Joined 1a" panose="03050602040000000000" pitchFamily="66" charset="0"/>
              </a:rPr>
              <a:t>behaviour</a:t>
            </a:r>
            <a:r>
              <a:rPr lang="en-US" altLang="en-US" sz="2000" dirty="0">
                <a:solidFill>
                  <a:srgbClr val="9A0000"/>
                </a:solidFill>
                <a:latin typeface="XCCW Joined 1a" panose="03050602040000000000" pitchFamily="66" charset="0"/>
              </a:rPr>
              <a:t>.</a:t>
            </a:r>
          </a:p>
          <a:p>
            <a:pPr>
              <a:defRPr/>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95288" y="764704"/>
            <a:ext cx="7705725" cy="5067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eaLnBrk="1" hangingPunct="1">
              <a:lnSpc>
                <a:spcPct val="120000"/>
              </a:lnSpc>
              <a:spcBef>
                <a:spcPct val="0"/>
              </a:spcBef>
              <a:buFontTx/>
              <a:buNone/>
            </a:pPr>
            <a:r>
              <a:rPr lang="en-GB" altLang="en-US" sz="1600" dirty="0">
                <a:solidFill>
                  <a:srgbClr val="9A0000"/>
                </a:solidFill>
                <a:latin typeface="XCCW Joined 1a" panose="03050602040000000000" pitchFamily="66" charset="0"/>
              </a:rPr>
              <a:t>Please can you </a:t>
            </a:r>
            <a:r>
              <a:rPr lang="en-GB" altLang="en-US" sz="1600" b="1" dirty="0">
                <a:solidFill>
                  <a:srgbClr val="9A0000"/>
                </a:solidFill>
                <a:latin typeface="XCCW Joined 1a" panose="03050602040000000000" pitchFamily="66" charset="0"/>
              </a:rPr>
              <a:t>check your child for head lice (nits) </a:t>
            </a:r>
            <a:r>
              <a:rPr lang="en-GB" altLang="en-US" sz="1600" dirty="0">
                <a:solidFill>
                  <a:srgbClr val="9A0000"/>
                </a:solidFill>
                <a:latin typeface="XCCW Joined 1a" panose="03050602040000000000" pitchFamily="66" charset="0"/>
              </a:rPr>
              <a:t>on a weekly basis.  Catching head lice is very common among young children and can be easily treated using products purchased from the local chemist.</a:t>
            </a:r>
          </a:p>
          <a:p>
            <a:pPr eaLnBrk="1" hangingPunct="1">
              <a:lnSpc>
                <a:spcPct val="120000"/>
              </a:lnSpc>
              <a:spcBef>
                <a:spcPct val="0"/>
              </a:spcBef>
              <a:buFontTx/>
              <a:buNone/>
            </a:pPr>
            <a:endParaRPr lang="en-GB" altLang="en-US" sz="1600" dirty="0">
              <a:solidFill>
                <a:srgbClr val="9A0000"/>
              </a:solidFill>
              <a:latin typeface="XCCW Joined 1a" panose="03050602040000000000" pitchFamily="66" charset="0"/>
            </a:endParaRPr>
          </a:p>
          <a:p>
            <a:pPr eaLnBrk="1" hangingPunct="1">
              <a:lnSpc>
                <a:spcPct val="120000"/>
              </a:lnSpc>
              <a:spcBef>
                <a:spcPct val="0"/>
              </a:spcBef>
              <a:buFontTx/>
              <a:buNone/>
            </a:pPr>
            <a:r>
              <a:rPr lang="en-GB" altLang="en-US" sz="1600" dirty="0">
                <a:solidFill>
                  <a:srgbClr val="9A0000"/>
                </a:solidFill>
                <a:latin typeface="XCCW Joined 1a" panose="03050602040000000000" pitchFamily="66" charset="0"/>
              </a:rPr>
              <a:t>Ways to try to </a:t>
            </a:r>
            <a:r>
              <a:rPr lang="en-GB" altLang="en-US" sz="1600" b="1" dirty="0">
                <a:solidFill>
                  <a:srgbClr val="9A0000"/>
                </a:solidFill>
                <a:latin typeface="XCCW Joined 1a" panose="03050602040000000000" pitchFamily="66" charset="0"/>
              </a:rPr>
              <a:t>avoid catching them </a:t>
            </a:r>
            <a:r>
              <a:rPr lang="en-GB" altLang="en-US" sz="1600" dirty="0">
                <a:solidFill>
                  <a:srgbClr val="9A0000"/>
                </a:solidFill>
                <a:latin typeface="XCCW Joined 1a" panose="03050602040000000000" pitchFamily="66" charset="0"/>
              </a:rPr>
              <a:t>–</a:t>
            </a:r>
            <a:r>
              <a:rPr lang="en-GB" altLang="en-US" sz="1600" b="1" dirty="0">
                <a:solidFill>
                  <a:srgbClr val="9A0000"/>
                </a:solidFill>
                <a:latin typeface="XCCW Joined 1a" panose="03050602040000000000" pitchFamily="66" charset="0"/>
              </a:rPr>
              <a:t>Tying back long hair </a:t>
            </a:r>
            <a:r>
              <a:rPr lang="en-GB" altLang="en-US" sz="1600" dirty="0">
                <a:solidFill>
                  <a:srgbClr val="9A0000"/>
                </a:solidFill>
                <a:latin typeface="XCCW Joined 1a" panose="03050602040000000000" pitchFamily="66" charset="0"/>
              </a:rPr>
              <a:t>where possible.. Should your child contract head lice it is recommended the whole family are treated to prevent them spreading.</a:t>
            </a:r>
          </a:p>
          <a:p>
            <a:pPr eaLnBrk="1" hangingPunct="1">
              <a:lnSpc>
                <a:spcPct val="120000"/>
              </a:lnSpc>
              <a:spcBef>
                <a:spcPct val="0"/>
              </a:spcBef>
              <a:buFont typeface="Wingdings 2" panose="05020102010507070707" pitchFamily="18" charset="2"/>
              <a:buChar char=""/>
            </a:pPr>
            <a:endParaRPr lang="en-GB" altLang="en-US" sz="1600" dirty="0">
              <a:solidFill>
                <a:srgbClr val="9A0000"/>
              </a:solidFill>
              <a:latin typeface="XCCW Joined 1a" panose="03050602040000000000" pitchFamily="66" charset="0"/>
            </a:endParaRPr>
          </a:p>
          <a:p>
            <a:pPr eaLnBrk="1" hangingPunct="1">
              <a:lnSpc>
                <a:spcPct val="120000"/>
              </a:lnSpc>
              <a:spcBef>
                <a:spcPct val="0"/>
              </a:spcBef>
              <a:buFontTx/>
              <a:buNone/>
            </a:pPr>
            <a:r>
              <a:rPr lang="en-GB" altLang="en-US" sz="1600" dirty="0">
                <a:solidFill>
                  <a:srgbClr val="9A0000"/>
                </a:solidFill>
                <a:latin typeface="XCCW Joined 1a" panose="03050602040000000000" pitchFamily="66" charset="0"/>
              </a:rPr>
              <a:t>Girls MUST take </a:t>
            </a:r>
            <a:r>
              <a:rPr lang="en-GB" altLang="en-US" sz="1600" b="1" dirty="0">
                <a:solidFill>
                  <a:srgbClr val="9A0000"/>
                </a:solidFill>
                <a:latin typeface="XCCW Joined 1a" panose="03050602040000000000" pitchFamily="66" charset="0"/>
              </a:rPr>
              <a:t>earrings out for P.E</a:t>
            </a:r>
            <a:r>
              <a:rPr lang="en-GB" altLang="en-US" sz="1600" dirty="0">
                <a:solidFill>
                  <a:srgbClr val="9A0000"/>
                </a:solidFill>
                <a:latin typeface="XCCW Joined 1a" panose="03050602040000000000" pitchFamily="66" charset="0"/>
              </a:rPr>
              <a:t>. lessons and should have their hair tied back </a:t>
            </a:r>
            <a:r>
              <a:rPr lang="en-GB" altLang="en-US" sz="1600" b="1" u="sng" dirty="0">
                <a:solidFill>
                  <a:srgbClr val="9A0000"/>
                </a:solidFill>
                <a:latin typeface="XCCW Joined 1a" panose="03050602040000000000" pitchFamily="66" charset="0"/>
              </a:rPr>
              <a:t>at all times</a:t>
            </a:r>
            <a:r>
              <a:rPr lang="en-GB" altLang="en-US" sz="1600" dirty="0">
                <a:solidFill>
                  <a:srgbClr val="9A0000"/>
                </a:solidFill>
                <a:latin typeface="XCCW Joined 1a" panose="03050602040000000000" pitchFamily="66" charset="0"/>
              </a:rPr>
              <a:t>. </a:t>
            </a:r>
            <a:r>
              <a:rPr lang="en-US" altLang="en-US" sz="1600" dirty="0">
                <a:solidFill>
                  <a:srgbClr val="9A0000"/>
                </a:solidFill>
                <a:latin typeface="XCCW Joined 1a" panose="03050602040000000000" pitchFamily="66" charset="0"/>
              </a:rPr>
              <a:t>Staff are not permitted to help children remove earrings. Should you be thinking about having your </a:t>
            </a:r>
            <a:r>
              <a:rPr lang="en-US" altLang="en-US" sz="1600" b="1" dirty="0">
                <a:solidFill>
                  <a:srgbClr val="9A0000"/>
                </a:solidFill>
                <a:latin typeface="XCCW Joined 1a" panose="03050602040000000000" pitchFamily="66" charset="0"/>
              </a:rPr>
              <a:t>child’s ears pierced</a:t>
            </a:r>
            <a:r>
              <a:rPr lang="en-US" altLang="en-US" sz="1600" dirty="0">
                <a:solidFill>
                  <a:srgbClr val="9A0000"/>
                </a:solidFill>
                <a:latin typeface="XCCW Joined 1a" panose="03050602040000000000" pitchFamily="66" charset="0"/>
              </a:rPr>
              <a:t>, it is recommended you do this </a:t>
            </a:r>
            <a:r>
              <a:rPr lang="en-US" altLang="en-US" sz="1600" b="1" dirty="0">
                <a:solidFill>
                  <a:srgbClr val="9A0000"/>
                </a:solidFill>
                <a:latin typeface="XCCW Joined 1a" panose="03050602040000000000" pitchFamily="66" charset="0"/>
              </a:rPr>
              <a:t>over the summer holidays</a:t>
            </a:r>
            <a:r>
              <a:rPr lang="en-US" altLang="en-US" sz="1600" dirty="0">
                <a:solidFill>
                  <a:srgbClr val="9A0000"/>
                </a:solidFill>
                <a:latin typeface="XCCW Joined 1a" panose="03050602040000000000" pitchFamily="66" charset="0"/>
              </a:rPr>
              <a:t> so that </a:t>
            </a:r>
            <a:r>
              <a:rPr lang="en-US" altLang="en-US" sz="1600" dirty="0" smtClean="0">
                <a:solidFill>
                  <a:srgbClr val="9A0000"/>
                </a:solidFill>
                <a:latin typeface="XCCW Joined 1a" panose="03050602040000000000" pitchFamily="66" charset="0"/>
              </a:rPr>
              <a:t>earrings </a:t>
            </a:r>
            <a:r>
              <a:rPr lang="en-US" altLang="en-US" sz="1600" dirty="0">
                <a:solidFill>
                  <a:srgbClr val="9A0000"/>
                </a:solidFill>
                <a:latin typeface="XCCW Joined 1a" panose="03050602040000000000" pitchFamily="66" charset="0"/>
              </a:rPr>
              <a:t>may be removed easily when they return to school in September.</a:t>
            </a:r>
          </a:p>
          <a:p>
            <a:pPr eaLnBrk="1" hangingPunct="1">
              <a:lnSpc>
                <a:spcPct val="120000"/>
              </a:lnSpc>
              <a:spcBef>
                <a:spcPct val="0"/>
              </a:spcBef>
              <a:buFontTx/>
              <a:buNone/>
            </a:pPr>
            <a:endParaRPr lang="en-US" altLang="en-US" sz="1400" dirty="0">
              <a:solidFill>
                <a:srgbClr val="9A0000"/>
              </a:solidFill>
              <a:latin typeface="XCCW Joined 1a" panose="03050602040000000000" pitchFamily="66" charset="0"/>
            </a:endParaRPr>
          </a:p>
        </p:txBody>
      </p:sp>
      <p:sp>
        <p:nvSpPr>
          <p:cNvPr id="4" name="Title 1"/>
          <p:cNvSpPr txBox="1">
            <a:spLocks noChangeArrowheads="1"/>
          </p:cNvSpPr>
          <p:nvPr/>
        </p:nvSpPr>
        <p:spPr>
          <a:xfrm>
            <a:off x="593725" y="116632"/>
            <a:ext cx="7886700" cy="755650"/>
          </a:xfrm>
          <a:prstGeom prst="rect">
            <a:avLst/>
          </a:prstGeom>
        </p:spPr>
        <p:txBody>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cs typeface="Arial" charset="0"/>
              </a:defRPr>
            </a:lvl2pPr>
            <a:lvl3pPr algn="ctr" rtl="0" eaLnBrk="0" fontAlgn="base" hangingPunct="0">
              <a:spcBef>
                <a:spcPct val="0"/>
              </a:spcBef>
              <a:spcAft>
                <a:spcPct val="0"/>
              </a:spcAft>
              <a:defRPr sz="4400">
                <a:solidFill>
                  <a:schemeClr val="tx1"/>
                </a:solidFill>
                <a:latin typeface="Comic Sans MS" pitchFamily="66" charset="0"/>
                <a:cs typeface="Arial" charset="0"/>
              </a:defRPr>
            </a:lvl3pPr>
            <a:lvl4pPr algn="ctr" rtl="0" eaLnBrk="0" fontAlgn="base" hangingPunct="0">
              <a:spcBef>
                <a:spcPct val="0"/>
              </a:spcBef>
              <a:spcAft>
                <a:spcPct val="0"/>
              </a:spcAft>
              <a:defRPr sz="4400">
                <a:solidFill>
                  <a:schemeClr val="tx1"/>
                </a:solidFill>
                <a:latin typeface="Comic Sans MS" pitchFamily="66" charset="0"/>
                <a:cs typeface="Arial" charset="0"/>
              </a:defRPr>
            </a:lvl4pPr>
            <a:lvl5pPr algn="ctr" rtl="0" eaLnBrk="0" fontAlgn="base" hangingPunct="0">
              <a:spcBef>
                <a:spcPct val="0"/>
              </a:spcBef>
              <a:spcAft>
                <a:spcPct val="0"/>
              </a:spcAft>
              <a:defRPr sz="4400">
                <a:solidFill>
                  <a:schemeClr val="tx1"/>
                </a:solidFill>
                <a:latin typeface="Comic Sans MS" pitchFamily="66" charset="0"/>
                <a:cs typeface="Arial" charset="0"/>
              </a:defRPr>
            </a:lvl5pPr>
            <a:lvl6pPr marL="457200" algn="ctr" rtl="0" fontAlgn="base">
              <a:spcBef>
                <a:spcPct val="0"/>
              </a:spcBef>
              <a:spcAft>
                <a:spcPct val="0"/>
              </a:spcAft>
              <a:defRPr sz="4400">
                <a:solidFill>
                  <a:schemeClr val="tx1"/>
                </a:solidFill>
                <a:latin typeface="Comic Sans MS" pitchFamily="66" charset="0"/>
                <a:cs typeface="Arial" charset="0"/>
              </a:defRPr>
            </a:lvl6pPr>
            <a:lvl7pPr marL="914400" algn="ctr" rtl="0" fontAlgn="base">
              <a:spcBef>
                <a:spcPct val="0"/>
              </a:spcBef>
              <a:spcAft>
                <a:spcPct val="0"/>
              </a:spcAft>
              <a:defRPr sz="4400">
                <a:solidFill>
                  <a:schemeClr val="tx1"/>
                </a:solidFill>
                <a:latin typeface="Comic Sans MS" pitchFamily="66" charset="0"/>
                <a:cs typeface="Arial" charset="0"/>
              </a:defRPr>
            </a:lvl7pPr>
            <a:lvl8pPr marL="1371600" algn="ctr" rtl="0" fontAlgn="base">
              <a:spcBef>
                <a:spcPct val="0"/>
              </a:spcBef>
              <a:spcAft>
                <a:spcPct val="0"/>
              </a:spcAft>
              <a:defRPr sz="4400">
                <a:solidFill>
                  <a:schemeClr val="tx1"/>
                </a:solidFill>
                <a:latin typeface="Comic Sans MS" pitchFamily="66" charset="0"/>
                <a:cs typeface="Arial" charset="0"/>
              </a:defRPr>
            </a:lvl8pPr>
            <a:lvl9pPr marL="1828800" algn="ctr" rtl="0" fontAlgn="base">
              <a:spcBef>
                <a:spcPct val="0"/>
              </a:spcBef>
              <a:spcAft>
                <a:spcPct val="0"/>
              </a:spcAft>
              <a:defRPr sz="4400">
                <a:solidFill>
                  <a:schemeClr val="tx1"/>
                </a:solidFill>
                <a:latin typeface="Comic Sans MS" pitchFamily="66" charset="0"/>
                <a:cs typeface="Arial" charset="0"/>
              </a:defRPr>
            </a:lvl9pPr>
          </a:lstStyle>
          <a:p>
            <a:pPr eaLnBrk="1" hangingPunct="1">
              <a:defRPr/>
            </a:pPr>
            <a:r>
              <a:rPr lang="en-GB" altLang="en-US" sz="3600" b="1" u="sng" kern="0" dirty="0">
                <a:solidFill>
                  <a:srgbClr val="00B050"/>
                </a:solidFill>
                <a:latin typeface="XCCW Joined 1a" panose="03050602040000000000" pitchFamily="66" charset="0"/>
              </a:rPr>
              <a:t>Health and Safety</a:t>
            </a:r>
          </a:p>
        </p:txBody>
      </p:sp>
      <p:sp>
        <p:nvSpPr>
          <p:cNvPr id="16388" name="TextBox 2"/>
          <p:cNvSpPr txBox="1">
            <a:spLocks noChangeArrowheads="1"/>
          </p:cNvSpPr>
          <p:nvPr/>
        </p:nvSpPr>
        <p:spPr bwMode="auto">
          <a:xfrm>
            <a:off x="1934022" y="5690631"/>
            <a:ext cx="6546403"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lnSpc>
                <a:spcPct val="120000"/>
              </a:lnSpc>
            </a:pPr>
            <a:r>
              <a:rPr lang="en-GB" altLang="en-US" sz="1600" dirty="0">
                <a:solidFill>
                  <a:srgbClr val="9A0000"/>
                </a:solidFill>
                <a:latin typeface="XCCW Joined 1a" panose="03050602040000000000" pitchFamily="66" charset="0"/>
              </a:rPr>
              <a:t>P.E. is part of the National Curriculum and </a:t>
            </a:r>
            <a:r>
              <a:rPr lang="en-GB" altLang="en-US" sz="1600" b="1" dirty="0">
                <a:solidFill>
                  <a:srgbClr val="9A0000"/>
                </a:solidFill>
                <a:latin typeface="XCCW Joined 1a" panose="03050602040000000000" pitchFamily="66" charset="0"/>
              </a:rPr>
              <a:t>ALL</a:t>
            </a:r>
            <a:r>
              <a:rPr lang="en-GB" altLang="en-US" sz="1600" dirty="0">
                <a:solidFill>
                  <a:srgbClr val="9A0000"/>
                </a:solidFill>
                <a:latin typeface="XCCW Joined 1a" panose="03050602040000000000" pitchFamily="66" charset="0"/>
              </a:rPr>
              <a:t> children must participate.  A doctor’s letter is required for exclusion from P.E.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4213" y="549275"/>
            <a:ext cx="6870700" cy="771525"/>
          </a:xfrm>
        </p:spPr>
        <p:txBody>
          <a:bodyPr/>
          <a:lstStyle/>
          <a:p>
            <a:pPr algn="l" eaLnBrk="1" hangingPunct="1"/>
            <a:r>
              <a:rPr lang="en-GB" altLang="en-US" smtClean="0">
                <a:solidFill>
                  <a:schemeClr val="hlink"/>
                </a:solidFill>
                <a:latin typeface="XCCW Joined 1a" panose="03050602040000000000" pitchFamily="66" charset="0"/>
              </a:rPr>
              <a:t>Dates to Remember</a:t>
            </a:r>
          </a:p>
        </p:txBody>
      </p:sp>
      <p:sp>
        <p:nvSpPr>
          <p:cNvPr id="17411" name="Rectangle 3"/>
          <p:cNvSpPr>
            <a:spLocks noChangeArrowheads="1"/>
          </p:cNvSpPr>
          <p:nvPr/>
        </p:nvSpPr>
        <p:spPr bwMode="auto">
          <a:xfrm>
            <a:off x="711200" y="1700213"/>
            <a:ext cx="7345363"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spcBef>
                <a:spcPct val="0"/>
              </a:spcBef>
              <a:buFontTx/>
              <a:buNone/>
            </a:pPr>
            <a:r>
              <a:rPr lang="en-GB" altLang="en-US" sz="2400" b="1" dirty="0">
                <a:latin typeface="XCCW Joined 1a" panose="03050602040000000000" pitchFamily="66" charset="0"/>
                <a:cs typeface="Times New Roman" panose="02020603050405020304" pitchFamily="18" charset="0"/>
              </a:rPr>
              <a:t>Forest School </a:t>
            </a:r>
            <a:r>
              <a:rPr lang="en-GB" altLang="en-US" sz="2400" dirty="0">
                <a:latin typeface="XCCW Joined 1a" panose="03050602040000000000" pitchFamily="66" charset="0"/>
                <a:cs typeface="Times New Roman" panose="02020603050405020304" pitchFamily="18" charset="0"/>
              </a:rPr>
              <a:t>– Starting after Christmas, we will be going to </a:t>
            </a:r>
            <a:r>
              <a:rPr lang="en-GB" altLang="en-US" sz="2400" dirty="0" smtClean="0">
                <a:latin typeface="XCCW Joined 1a" panose="03050602040000000000" pitchFamily="66" charset="0"/>
                <a:cs typeface="Times New Roman" panose="02020603050405020304" pitchFamily="18" charset="0"/>
              </a:rPr>
              <a:t>Forest School </a:t>
            </a:r>
            <a:r>
              <a:rPr lang="en-GB" altLang="en-US" sz="2400" b="1" dirty="0">
                <a:latin typeface="XCCW Joined 1a" panose="03050602040000000000" pitchFamily="66" charset="0"/>
                <a:cs typeface="Times New Roman" panose="02020603050405020304" pitchFamily="18" charset="0"/>
              </a:rPr>
              <a:t>every Thursday</a:t>
            </a:r>
            <a:r>
              <a:rPr lang="en-GB" altLang="en-US" sz="2400" dirty="0">
                <a:latin typeface="XCCW Joined 1a" panose="03050602040000000000" pitchFamily="66" charset="0"/>
                <a:cs typeface="Times New Roman" panose="02020603050405020304" pitchFamily="18" charset="0"/>
              </a:rPr>
              <a:t>, as a whole class.</a:t>
            </a:r>
            <a:endParaRPr lang="en-GB" altLang="en-US" sz="2000" dirty="0">
              <a:latin typeface="XCCW Joined 1a" panose="03050602040000000000" pitchFamily="66" charset="0"/>
              <a:cs typeface="Times New Roman" panose="02020603050405020304" pitchFamily="18" charset="0"/>
            </a:endParaRPr>
          </a:p>
          <a:p>
            <a:pPr>
              <a:spcBef>
                <a:spcPct val="0"/>
              </a:spcBef>
              <a:buFontTx/>
              <a:buNone/>
            </a:pPr>
            <a:endParaRPr lang="en-GB" altLang="en-US" sz="2000" dirty="0">
              <a:latin typeface="XCCW Joined 1a" panose="03050602040000000000" pitchFamily="66" charset="0"/>
              <a:cs typeface="Times New Roman" panose="02020603050405020304" pitchFamily="18" charset="0"/>
            </a:endParaRPr>
          </a:p>
          <a:p>
            <a:pPr>
              <a:spcBef>
                <a:spcPct val="0"/>
              </a:spcBef>
              <a:buFontTx/>
              <a:buNone/>
            </a:pPr>
            <a:r>
              <a:rPr lang="en-GB" altLang="en-US" sz="2400" b="1" dirty="0">
                <a:latin typeface="XCCW Joined 1a" panose="03050602040000000000" pitchFamily="66" charset="0"/>
                <a:cs typeface="Times New Roman" panose="02020603050405020304" pitchFamily="18" charset="0"/>
              </a:rPr>
              <a:t>Class Celebration Assembly – </a:t>
            </a:r>
            <a:r>
              <a:rPr lang="en-GB" altLang="en-US" sz="2400" dirty="0">
                <a:latin typeface="XCCW Joined 1a" panose="03050602040000000000" pitchFamily="66" charset="0"/>
                <a:cs typeface="Times New Roman" panose="02020603050405020304" pitchFamily="18" charset="0"/>
              </a:rPr>
              <a:t>Thursday</a:t>
            </a:r>
            <a:r>
              <a:rPr lang="en-GB" altLang="en-US" sz="2400" b="1" dirty="0">
                <a:latin typeface="XCCW Joined 1a" panose="03050602040000000000" pitchFamily="66" charset="0"/>
                <a:cs typeface="Times New Roman" panose="02020603050405020304" pitchFamily="18" charset="0"/>
              </a:rPr>
              <a:t> </a:t>
            </a:r>
            <a:r>
              <a:rPr lang="en-GB" altLang="en-US" sz="2400" dirty="0">
                <a:latin typeface="XCCW Joined 1a" panose="03050602040000000000" pitchFamily="66" charset="0"/>
                <a:cs typeface="Times New Roman" panose="02020603050405020304" pitchFamily="18" charset="0"/>
              </a:rPr>
              <a:t>7</a:t>
            </a:r>
            <a:r>
              <a:rPr lang="en-GB" altLang="en-US" sz="2400" baseline="30000" dirty="0">
                <a:latin typeface="XCCW Joined 1a" panose="03050602040000000000" pitchFamily="66" charset="0"/>
                <a:cs typeface="Times New Roman" panose="02020603050405020304" pitchFamily="18" charset="0"/>
              </a:rPr>
              <a:t>th</a:t>
            </a:r>
            <a:r>
              <a:rPr lang="en-GB" altLang="en-US" sz="2400" dirty="0">
                <a:latin typeface="XCCW Joined 1a" panose="03050602040000000000" pitchFamily="66" charset="0"/>
                <a:cs typeface="Times New Roman" panose="02020603050405020304" pitchFamily="18" charset="0"/>
              </a:rPr>
              <a:t> December.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419872" y="808685"/>
            <a:ext cx="4608512" cy="936104"/>
          </a:xfrm>
        </p:spPr>
        <p:txBody>
          <a:bodyPr/>
          <a:lstStyle/>
          <a:p>
            <a:pPr eaLnBrk="1" hangingPunct="1"/>
            <a:r>
              <a:rPr lang="en-GB" altLang="en-US" dirty="0" smtClean="0">
                <a:solidFill>
                  <a:schemeClr val="hlink"/>
                </a:solidFill>
                <a:latin typeface="XCCW Joined 1a" panose="03050602040000000000" pitchFamily="66" charset="0"/>
              </a:rPr>
              <a:t>Any </a:t>
            </a:r>
            <a:r>
              <a:rPr lang="en-GB" altLang="en-US" dirty="0" smtClean="0">
                <a:solidFill>
                  <a:schemeClr val="hlink"/>
                </a:solidFill>
                <a:latin typeface="XCCW Joined 1a" panose="03050602040000000000" pitchFamily="66" charset="0"/>
              </a:rPr>
              <a:t/>
            </a:r>
            <a:br>
              <a:rPr lang="en-GB" altLang="en-US" dirty="0" smtClean="0">
                <a:solidFill>
                  <a:schemeClr val="hlink"/>
                </a:solidFill>
                <a:latin typeface="XCCW Joined 1a" panose="03050602040000000000" pitchFamily="66" charset="0"/>
              </a:rPr>
            </a:br>
            <a:r>
              <a:rPr lang="en-GB" altLang="en-US" dirty="0" smtClean="0">
                <a:solidFill>
                  <a:schemeClr val="hlink"/>
                </a:solidFill>
                <a:latin typeface="XCCW Joined 1a" panose="03050602040000000000" pitchFamily="66" charset="0"/>
              </a:rPr>
              <a:t>Questions</a:t>
            </a:r>
            <a:r>
              <a:rPr lang="en-GB" altLang="en-US" dirty="0" smtClean="0">
                <a:solidFill>
                  <a:schemeClr val="hlink"/>
                </a:solidFill>
                <a:latin typeface="XCCW Joined 1a" panose="03050602040000000000" pitchFamily="66" charset="0"/>
              </a:rPr>
              <a:t>?</a:t>
            </a:r>
          </a:p>
        </p:txBody>
      </p:sp>
      <p:sp>
        <p:nvSpPr>
          <p:cNvPr id="13315" name="Rectangle 3"/>
          <p:cNvSpPr>
            <a:spLocks noGrp="1" noChangeArrowheads="1"/>
          </p:cNvSpPr>
          <p:nvPr>
            <p:ph type="body" sz="half" idx="1"/>
          </p:nvPr>
        </p:nvSpPr>
        <p:spPr>
          <a:xfrm>
            <a:off x="685800" y="2276872"/>
            <a:ext cx="7702550" cy="2664296"/>
          </a:xfrm>
        </p:spPr>
        <p:txBody>
          <a:bodyPr/>
          <a:lstStyle/>
          <a:p>
            <a:pPr eaLnBrk="1" hangingPunct="1">
              <a:lnSpc>
                <a:spcPct val="80000"/>
              </a:lnSpc>
              <a:defRPr/>
            </a:pPr>
            <a:r>
              <a:rPr lang="en-GB" altLang="en-US" sz="2400" dirty="0">
                <a:latin typeface="XCCW Joined 1a" panose="03050602040000000000" pitchFamily="66" charset="0"/>
              </a:rPr>
              <a:t>As a school, we are trying to phase out contacting teachers on Class Dojo. </a:t>
            </a:r>
            <a:endParaRPr lang="en-GB" altLang="en-US" sz="2400" dirty="0" smtClean="0">
              <a:latin typeface="XCCW Joined 1a" panose="03050602040000000000" pitchFamily="66" charset="0"/>
            </a:endParaRPr>
          </a:p>
          <a:p>
            <a:pPr eaLnBrk="1" hangingPunct="1">
              <a:lnSpc>
                <a:spcPct val="80000"/>
              </a:lnSpc>
              <a:defRPr/>
            </a:pPr>
            <a:endParaRPr lang="en-GB" altLang="en-US" sz="2400" dirty="0">
              <a:latin typeface="XCCW Joined 1a" panose="03050602040000000000" pitchFamily="66" charset="0"/>
            </a:endParaRPr>
          </a:p>
          <a:p>
            <a:pPr eaLnBrk="1" hangingPunct="1">
              <a:lnSpc>
                <a:spcPct val="80000"/>
              </a:lnSpc>
              <a:defRPr/>
            </a:pPr>
            <a:r>
              <a:rPr lang="en-GB" altLang="en-US" sz="2400" dirty="0" smtClean="0">
                <a:latin typeface="XCCW Joined 1a" panose="03050602040000000000" pitchFamily="66" charset="0"/>
              </a:rPr>
              <a:t>If </a:t>
            </a:r>
            <a:r>
              <a:rPr lang="en-GB" altLang="en-US" sz="2400" dirty="0">
                <a:latin typeface="XCCW Joined 1a" panose="03050602040000000000" pitchFamily="66" charset="0"/>
              </a:rPr>
              <a:t>there is anything that you are curious or concerned about, please do email me </a:t>
            </a:r>
            <a:r>
              <a:rPr lang="en-GB" altLang="en-US" sz="2400" dirty="0" smtClean="0">
                <a:latin typeface="XCCW Joined 1a" panose="03050602040000000000" pitchFamily="66" charset="0"/>
              </a:rPr>
              <a:t>using </a:t>
            </a:r>
            <a:r>
              <a:rPr lang="en-GB" altLang="en-US" sz="2400" dirty="0">
                <a:latin typeface="XCCW Joined 1a" panose="03050602040000000000" pitchFamily="66" charset="0"/>
              </a:rPr>
              <a:t>our class email address. </a:t>
            </a:r>
          </a:p>
          <a:p>
            <a:pPr marL="0" indent="0" eaLnBrk="1" hangingPunct="1">
              <a:lnSpc>
                <a:spcPct val="80000"/>
              </a:lnSpc>
              <a:buFontTx/>
              <a:buNone/>
              <a:defRPr/>
            </a:pPr>
            <a:endParaRPr lang="en-GB" altLang="en-US" sz="2400" dirty="0">
              <a:latin typeface="XCCW Joined 1a" panose="03050602040000000000" pitchFamily="66" charset="0"/>
              <a:hlinkClick r:id="rId2"/>
            </a:endParaRPr>
          </a:p>
          <a:p>
            <a:pPr marL="0" indent="0" eaLnBrk="1" hangingPunct="1">
              <a:lnSpc>
                <a:spcPct val="80000"/>
              </a:lnSpc>
              <a:buFontTx/>
              <a:buNone/>
              <a:defRPr/>
            </a:pPr>
            <a:r>
              <a:rPr lang="en-GB" altLang="en-US" sz="2400" dirty="0">
                <a:latin typeface="XCCW Joined 1a" panose="03050602040000000000" pitchFamily="66" charset="0"/>
                <a:hlinkClick r:id="rId2"/>
              </a:rPr>
              <a:t>italy@stmarysprimarypulborough.co.uk</a:t>
            </a:r>
            <a:endParaRPr lang="en-GB" altLang="en-US" sz="2400" dirty="0">
              <a:latin typeface="XCCW Joined 1a" panose="03050602040000000000" pitchFamily="66" charset="0"/>
            </a:endParaRPr>
          </a:p>
          <a:p>
            <a:pPr eaLnBrk="1" hangingPunct="1">
              <a:lnSpc>
                <a:spcPct val="80000"/>
              </a:lnSpc>
              <a:defRPr/>
            </a:pPr>
            <a:endParaRPr lang="en-GB" altLang="en-US" sz="2400" dirty="0">
              <a:latin typeface="XCCW Joined 1a" panose="03050602040000000000" pitchFamily="66" charset="0"/>
            </a:endParaRPr>
          </a:p>
          <a:p>
            <a:pPr eaLnBrk="1" hangingPunct="1">
              <a:buFontTx/>
              <a:buNone/>
              <a:defRPr/>
            </a:pPr>
            <a:endParaRPr lang="en-GB" altLang="en-US" sz="2400" dirty="0"/>
          </a:p>
        </p:txBody>
      </p:sp>
      <p:pic>
        <p:nvPicPr>
          <p:cNvPr id="1843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33350"/>
            <a:ext cx="277812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Box 1"/>
          <p:cNvSpPr txBox="1">
            <a:spLocks noChangeArrowheads="1"/>
          </p:cNvSpPr>
          <p:nvPr/>
        </p:nvSpPr>
        <p:spPr bwMode="auto">
          <a:xfrm>
            <a:off x="2483768" y="5877272"/>
            <a:ext cx="513397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spcBef>
                <a:spcPct val="0"/>
              </a:spcBef>
              <a:buFontTx/>
              <a:buNone/>
            </a:pPr>
            <a:r>
              <a:rPr lang="en-GB" altLang="en-US" sz="2400" dirty="0">
                <a:latin typeface="XCCW Joined 1a" panose="03050602040000000000" pitchFamily="66" charset="0"/>
              </a:rPr>
              <a:t>Thank you for listening! </a:t>
            </a:r>
            <a:r>
              <a:rPr lang="en-GB" altLang="en-US" sz="2400" dirty="0">
                <a:latin typeface="XCCW Joined 1a" panose="03050602040000000000" pitchFamily="66" charset="0"/>
                <a:sym typeface="Wingdings" panose="05000000000000000000" pitchFamily="2" charset="2"/>
              </a:rPr>
              <a:t></a:t>
            </a:r>
            <a:endParaRPr lang="en-GB" altLang="en-US" sz="2400" dirty="0">
              <a:latin typeface="XCCW Joined 1a" panose="03050602040000000000" pitchFamily="66" charset="0"/>
            </a:endParaRPr>
          </a:p>
          <a:p>
            <a:pPr>
              <a:spcBef>
                <a:spcPct val="0"/>
              </a:spcBef>
              <a:buFontTx/>
              <a:buNone/>
            </a:pPr>
            <a:endParaRPr lang="en-GB" alt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04875" y="322263"/>
            <a:ext cx="6870700" cy="708025"/>
          </a:xfrm>
        </p:spPr>
        <p:txBody>
          <a:bodyPr/>
          <a:lstStyle/>
          <a:p>
            <a:pPr eaLnBrk="1" hangingPunct="1"/>
            <a:r>
              <a:rPr lang="en-GB" altLang="en-US" sz="3600" b="1" u="sng" smtClean="0">
                <a:solidFill>
                  <a:schemeClr val="hlink"/>
                </a:solidFill>
                <a:latin typeface="XCCW Joined 1a" panose="03050602040000000000" pitchFamily="66" charset="0"/>
              </a:rPr>
              <a:t>Curriculum</a:t>
            </a:r>
          </a:p>
        </p:txBody>
      </p:sp>
      <p:sp>
        <p:nvSpPr>
          <p:cNvPr id="2" name="Rectangle 3"/>
          <p:cNvSpPr>
            <a:spLocks noGrp="1" noChangeArrowheads="1"/>
          </p:cNvSpPr>
          <p:nvPr>
            <p:ph idx="1"/>
          </p:nvPr>
        </p:nvSpPr>
        <p:spPr>
          <a:xfrm>
            <a:off x="317500" y="1030288"/>
            <a:ext cx="8064500" cy="4846637"/>
          </a:xfrm>
        </p:spPr>
        <p:txBody>
          <a:bodyPr rtlCol="0">
            <a:normAutofit/>
          </a:bodyPr>
          <a:lstStyle/>
          <a:p>
            <a:pPr marL="0" indent="0" eaLnBrk="1" fontAlgn="auto" hangingPunct="1">
              <a:lnSpc>
                <a:spcPct val="80000"/>
              </a:lnSpc>
              <a:spcAft>
                <a:spcPts val="0"/>
              </a:spcAft>
              <a:buFont typeface="Arial" panose="020B0604020202020204" pitchFamily="34" charset="0"/>
              <a:buNone/>
              <a:defRPr/>
            </a:pPr>
            <a:endParaRPr lang="en-GB" altLang="en-US" sz="2000" dirty="0">
              <a:solidFill>
                <a:srgbClr val="72002C"/>
              </a:solidFill>
              <a:latin typeface="XCCW Joined 1a" panose="03050602040000000000" pitchFamily="66" charset="0"/>
            </a:endParaRPr>
          </a:p>
          <a:p>
            <a:pPr marL="0" indent="0" eaLnBrk="1" fontAlgn="auto" hangingPunct="1">
              <a:lnSpc>
                <a:spcPct val="80000"/>
              </a:lnSpc>
              <a:spcAft>
                <a:spcPts val="0"/>
              </a:spcAft>
              <a:buFont typeface="Arial" panose="020B0604020202020204" pitchFamily="34" charset="0"/>
              <a:buNone/>
              <a:defRPr/>
            </a:pPr>
            <a:r>
              <a:rPr lang="en-GB" altLang="en-US" sz="2000" dirty="0">
                <a:solidFill>
                  <a:srgbClr val="72002C"/>
                </a:solidFill>
                <a:latin typeface="XCCW Joined 1a" panose="03050602040000000000" pitchFamily="66" charset="0"/>
              </a:rPr>
              <a:t>Miss </a:t>
            </a:r>
            <a:r>
              <a:rPr lang="en-GB" altLang="en-US" sz="2000" dirty="0" err="1">
                <a:solidFill>
                  <a:srgbClr val="72002C"/>
                </a:solidFill>
                <a:latin typeface="XCCW Joined 1a" panose="03050602040000000000" pitchFamily="66" charset="0"/>
              </a:rPr>
              <a:t>Aburrow</a:t>
            </a:r>
            <a:r>
              <a:rPr lang="en-GB" altLang="en-US" sz="2000" dirty="0">
                <a:solidFill>
                  <a:srgbClr val="72002C"/>
                </a:solidFill>
                <a:latin typeface="XCCW Joined 1a" panose="03050602040000000000" pitchFamily="66" charset="0"/>
              </a:rPr>
              <a:t> will talk you through our Curriculum: </a:t>
            </a:r>
          </a:p>
          <a:p>
            <a:pPr marL="0" indent="0" eaLnBrk="1" fontAlgn="auto" hangingPunct="1">
              <a:lnSpc>
                <a:spcPct val="80000"/>
              </a:lnSpc>
              <a:spcAft>
                <a:spcPts val="0"/>
              </a:spcAft>
              <a:buFont typeface="Arial" panose="020B0604020202020204" pitchFamily="34" charset="0"/>
              <a:buNone/>
              <a:defRPr/>
            </a:pPr>
            <a:endParaRPr lang="en-GB" altLang="en-US" sz="2000" dirty="0">
              <a:solidFill>
                <a:srgbClr val="72002C"/>
              </a:solidFill>
              <a:latin typeface="XCCW Joined 1a" panose="03050602040000000000" pitchFamily="66" charset="0"/>
            </a:endParaRPr>
          </a:p>
          <a:p>
            <a:pPr eaLnBrk="1" fontAlgn="auto" hangingPunct="1">
              <a:lnSpc>
                <a:spcPct val="80000"/>
              </a:lnSpc>
              <a:spcAft>
                <a:spcPts val="0"/>
              </a:spcAft>
              <a:defRPr/>
            </a:pPr>
            <a:r>
              <a:rPr lang="en-GB" altLang="en-US" sz="2000" dirty="0">
                <a:solidFill>
                  <a:srgbClr val="72002C"/>
                </a:solidFill>
                <a:latin typeface="XCCW Joined 1a" panose="03050602040000000000" pitchFamily="66" charset="0"/>
              </a:rPr>
              <a:t>Our Themes for this Year:</a:t>
            </a:r>
          </a:p>
          <a:p>
            <a:pPr marL="0" indent="0" eaLnBrk="1" fontAlgn="auto" hangingPunct="1">
              <a:lnSpc>
                <a:spcPct val="80000"/>
              </a:lnSpc>
              <a:spcAft>
                <a:spcPts val="0"/>
              </a:spcAft>
              <a:buFontTx/>
              <a:buNone/>
              <a:defRPr/>
            </a:pPr>
            <a:endParaRPr lang="en-GB" altLang="en-US" sz="2000" dirty="0">
              <a:solidFill>
                <a:srgbClr val="72002C"/>
              </a:solidFill>
              <a:latin typeface="XCCW Joined 1a" panose="03050602040000000000" pitchFamily="66" charset="0"/>
            </a:endParaRPr>
          </a:p>
          <a:p>
            <a:pPr marL="0" indent="0" eaLnBrk="1" fontAlgn="auto" hangingPunct="1">
              <a:lnSpc>
                <a:spcPct val="80000"/>
              </a:lnSpc>
              <a:spcAft>
                <a:spcPts val="0"/>
              </a:spcAft>
              <a:buFontTx/>
              <a:buNone/>
              <a:defRPr/>
            </a:pPr>
            <a:endParaRPr lang="en-GB" altLang="en-US" sz="2000" dirty="0">
              <a:solidFill>
                <a:srgbClr val="72002C"/>
              </a:solidFill>
              <a:latin typeface="XCCW Joined 1a" panose="03050602040000000000" pitchFamily="66" charset="0"/>
            </a:endParaRPr>
          </a:p>
          <a:p>
            <a:pPr marL="0" indent="0" eaLnBrk="1" fontAlgn="auto" hangingPunct="1">
              <a:lnSpc>
                <a:spcPct val="80000"/>
              </a:lnSpc>
              <a:spcAft>
                <a:spcPts val="0"/>
              </a:spcAft>
              <a:buFontTx/>
              <a:buNone/>
              <a:defRPr/>
            </a:pPr>
            <a:endParaRPr lang="en-GB" altLang="en-US" sz="2000" dirty="0">
              <a:solidFill>
                <a:srgbClr val="72002C"/>
              </a:solidFill>
              <a:latin typeface="XCCW Joined 1a" panose="03050602040000000000" pitchFamily="66" charset="0"/>
            </a:endParaRPr>
          </a:p>
          <a:p>
            <a:pPr marL="0" indent="0" eaLnBrk="1" fontAlgn="auto" hangingPunct="1">
              <a:lnSpc>
                <a:spcPct val="80000"/>
              </a:lnSpc>
              <a:spcAft>
                <a:spcPts val="0"/>
              </a:spcAft>
              <a:buFontTx/>
              <a:buNone/>
              <a:defRPr/>
            </a:pPr>
            <a:endParaRPr lang="en-GB" altLang="en-US" sz="2000" dirty="0">
              <a:solidFill>
                <a:srgbClr val="72002C"/>
              </a:solidFill>
              <a:latin typeface="XCCW Joined 1a" panose="03050602040000000000" pitchFamily="66" charset="0"/>
            </a:endParaRPr>
          </a:p>
          <a:p>
            <a:pPr eaLnBrk="1" fontAlgn="auto" hangingPunct="1">
              <a:lnSpc>
                <a:spcPct val="80000"/>
              </a:lnSpc>
              <a:spcAft>
                <a:spcPts val="0"/>
              </a:spcAft>
              <a:defRPr/>
            </a:pPr>
            <a:r>
              <a:rPr lang="en-GB" altLang="en-US" sz="2000" dirty="0">
                <a:solidFill>
                  <a:srgbClr val="72002C"/>
                </a:solidFill>
                <a:latin typeface="XCCW Joined 1a" panose="03050602040000000000" pitchFamily="66" charset="0"/>
              </a:rPr>
              <a:t>Core Subjects</a:t>
            </a:r>
          </a:p>
          <a:p>
            <a:pPr marL="0" indent="0" eaLnBrk="1" fontAlgn="auto" hangingPunct="1">
              <a:lnSpc>
                <a:spcPct val="80000"/>
              </a:lnSpc>
              <a:spcAft>
                <a:spcPts val="0"/>
              </a:spcAft>
              <a:buFont typeface="Arial" panose="020B0604020202020204" pitchFamily="34" charset="0"/>
              <a:buNone/>
              <a:defRPr/>
            </a:pPr>
            <a:endParaRPr lang="en-GB" altLang="en-US" sz="2000" dirty="0">
              <a:solidFill>
                <a:srgbClr val="72002C"/>
              </a:solidFill>
              <a:latin typeface="XCCW Joined 1a" panose="03050602040000000000" pitchFamily="66" charset="0"/>
            </a:endParaRPr>
          </a:p>
          <a:p>
            <a:pPr eaLnBrk="1" fontAlgn="auto" hangingPunct="1">
              <a:lnSpc>
                <a:spcPct val="80000"/>
              </a:lnSpc>
              <a:spcAft>
                <a:spcPts val="0"/>
              </a:spcAft>
              <a:defRPr/>
            </a:pPr>
            <a:r>
              <a:rPr lang="en-GB" altLang="en-US" sz="2000" dirty="0">
                <a:solidFill>
                  <a:srgbClr val="72002C"/>
                </a:solidFill>
                <a:latin typeface="XCCW Joined 1a" panose="03050602040000000000" pitchFamily="66" charset="0"/>
              </a:rPr>
              <a:t>Foundation Subjects</a:t>
            </a:r>
          </a:p>
          <a:p>
            <a:pPr marL="0" indent="0" eaLnBrk="1" fontAlgn="auto" hangingPunct="1">
              <a:lnSpc>
                <a:spcPct val="80000"/>
              </a:lnSpc>
              <a:spcAft>
                <a:spcPts val="0"/>
              </a:spcAft>
              <a:buFont typeface="Arial" panose="020B0604020202020204" pitchFamily="34" charset="0"/>
              <a:buNone/>
              <a:defRPr/>
            </a:pPr>
            <a:endParaRPr lang="en-GB" altLang="en-US" sz="2000" dirty="0">
              <a:solidFill>
                <a:srgbClr val="72002C"/>
              </a:solidFill>
              <a:latin typeface="XCCW Joined 1a" panose="03050602040000000000" pitchFamily="66" charset="0"/>
            </a:endParaRPr>
          </a:p>
          <a:p>
            <a:pPr eaLnBrk="1" fontAlgn="auto" hangingPunct="1">
              <a:lnSpc>
                <a:spcPct val="80000"/>
              </a:lnSpc>
              <a:spcAft>
                <a:spcPts val="0"/>
              </a:spcAft>
              <a:defRPr/>
            </a:pPr>
            <a:r>
              <a:rPr lang="en-GB" altLang="en-US" sz="2000" dirty="0">
                <a:solidFill>
                  <a:srgbClr val="72002C"/>
                </a:solidFill>
                <a:latin typeface="XCCW Joined 1a" panose="03050602040000000000" pitchFamily="66" charset="0"/>
              </a:rPr>
              <a:t>Miss Dunstall will cover PPA in our class on a Tuesday all day. </a:t>
            </a:r>
          </a:p>
        </p:txBody>
      </p:sp>
      <p:pic>
        <p:nvPicPr>
          <p:cNvPr id="6148" name="Picture 3"/>
          <p:cNvPicPr>
            <a:picLocks noChangeAspect="1"/>
          </p:cNvPicPr>
          <p:nvPr/>
        </p:nvPicPr>
        <p:blipFill>
          <a:blip r:embed="rId2">
            <a:extLst>
              <a:ext uri="{28A0092B-C50C-407E-A947-70E740481C1C}">
                <a14:useLocalDpi xmlns:a14="http://schemas.microsoft.com/office/drawing/2010/main" val="0"/>
              </a:ext>
            </a:extLst>
          </a:blip>
          <a:srcRect l="1076" t="3151" b="-2"/>
          <a:stretch>
            <a:fillRect/>
          </a:stretch>
        </p:blipFill>
        <p:spPr bwMode="auto">
          <a:xfrm>
            <a:off x="395288" y="2420938"/>
            <a:ext cx="79756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938" y="69850"/>
            <a:ext cx="1912937"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3"/>
          <p:cNvPicPr>
            <a:picLocks noChangeAspect="1"/>
          </p:cNvPicPr>
          <p:nvPr/>
        </p:nvPicPr>
        <p:blipFill>
          <a:blip r:embed="rId4">
            <a:extLst>
              <a:ext uri="{28A0092B-C50C-407E-A947-70E740481C1C}">
                <a14:useLocalDpi xmlns:a14="http://schemas.microsoft.com/office/drawing/2010/main" val="0"/>
              </a:ext>
            </a:extLst>
          </a:blip>
          <a:srcRect l="967" t="7549" r="813" b="5592"/>
          <a:stretch>
            <a:fillRect/>
          </a:stretch>
        </p:blipFill>
        <p:spPr bwMode="auto">
          <a:xfrm>
            <a:off x="379413" y="2676525"/>
            <a:ext cx="7921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4213" y="115888"/>
            <a:ext cx="6870700" cy="950912"/>
          </a:xfrm>
        </p:spPr>
        <p:txBody>
          <a:bodyPr/>
          <a:lstStyle/>
          <a:p>
            <a:pPr algn="l" eaLnBrk="1" hangingPunct="1"/>
            <a:r>
              <a:rPr lang="en-GB" altLang="en-US" sz="4000" smtClean="0">
                <a:solidFill>
                  <a:schemeClr val="hlink"/>
                </a:solidFill>
                <a:latin typeface="XCCW Joined 1a" panose="03050602040000000000" pitchFamily="66" charset="0"/>
              </a:rPr>
              <a:t>Italy Class Timetable</a:t>
            </a:r>
          </a:p>
        </p:txBody>
      </p:sp>
      <p:sp>
        <p:nvSpPr>
          <p:cNvPr id="4099" name="Rectangle 3"/>
          <p:cNvSpPr>
            <a:spLocks noGrp="1" noChangeArrowheads="1"/>
          </p:cNvSpPr>
          <p:nvPr>
            <p:ph type="body" idx="1"/>
          </p:nvPr>
        </p:nvSpPr>
        <p:spPr>
          <a:xfrm>
            <a:off x="179512" y="1412776"/>
            <a:ext cx="8424863" cy="4248472"/>
          </a:xfrm>
        </p:spPr>
        <p:txBody>
          <a:bodyPr/>
          <a:lstStyle/>
          <a:p>
            <a:pPr eaLnBrk="1" hangingPunct="1">
              <a:defRPr/>
            </a:pPr>
            <a:r>
              <a:rPr lang="en-GB" altLang="en-US" sz="1800" dirty="0">
                <a:solidFill>
                  <a:srgbClr val="72002C"/>
                </a:solidFill>
                <a:latin typeface="XCCW Joined 1a" panose="03050602040000000000" pitchFamily="66" charset="0"/>
              </a:rPr>
              <a:t>PE will be on a Monday and a Wednesday every week.  </a:t>
            </a:r>
          </a:p>
          <a:p>
            <a:pPr marL="0" indent="0" eaLnBrk="1" hangingPunct="1">
              <a:buFontTx/>
              <a:buNone/>
              <a:defRPr/>
            </a:pPr>
            <a:endParaRPr lang="en-GB" altLang="en-US" sz="1200" dirty="0">
              <a:solidFill>
                <a:srgbClr val="72002C"/>
              </a:solidFill>
              <a:latin typeface="XCCW Joined 1a" panose="03050602040000000000" pitchFamily="66" charset="0"/>
            </a:endParaRPr>
          </a:p>
          <a:p>
            <a:pPr eaLnBrk="1" hangingPunct="1">
              <a:defRPr/>
            </a:pPr>
            <a:r>
              <a:rPr lang="en-GB" altLang="en-US" sz="1800" dirty="0">
                <a:solidFill>
                  <a:srgbClr val="72002C"/>
                </a:solidFill>
                <a:latin typeface="XCCW Joined 1a" panose="03050602040000000000" pitchFamily="66" charset="0"/>
              </a:rPr>
              <a:t>Spelling lists will be posted on the class stream on Google Classroom each week and pupils will be asked to recall them in an informal quiz.  </a:t>
            </a:r>
          </a:p>
          <a:p>
            <a:pPr eaLnBrk="1" hangingPunct="1">
              <a:defRPr/>
            </a:pPr>
            <a:endParaRPr lang="en-GB" altLang="en-US" sz="1200" dirty="0">
              <a:solidFill>
                <a:srgbClr val="72002C"/>
              </a:solidFill>
              <a:latin typeface="XCCW Joined 1a" panose="03050602040000000000" pitchFamily="66" charset="0"/>
            </a:endParaRPr>
          </a:p>
          <a:p>
            <a:pPr eaLnBrk="1" hangingPunct="1">
              <a:defRPr/>
            </a:pPr>
            <a:r>
              <a:rPr lang="en-GB" altLang="en-US" sz="1800" dirty="0">
                <a:solidFill>
                  <a:srgbClr val="72002C"/>
                </a:solidFill>
                <a:latin typeface="XCCW Joined 1a" panose="03050602040000000000" pitchFamily="66" charset="0"/>
              </a:rPr>
              <a:t>Homework Grid – available on the Google Classroom stream each week.  We would like the children to complete one piece of homework each week. Please upload onto Google Classroom or bring it in. </a:t>
            </a:r>
          </a:p>
          <a:p>
            <a:pPr eaLnBrk="1" hangingPunct="1">
              <a:defRPr/>
            </a:pPr>
            <a:endParaRPr lang="en-GB" altLang="en-US" sz="1200" dirty="0">
              <a:solidFill>
                <a:srgbClr val="72002C"/>
              </a:solidFill>
              <a:latin typeface="XCCW Joined 1a" panose="03050602040000000000" pitchFamily="66" charset="0"/>
            </a:endParaRPr>
          </a:p>
          <a:p>
            <a:pPr eaLnBrk="1" hangingPunct="1">
              <a:defRPr/>
            </a:pPr>
            <a:r>
              <a:rPr lang="en-GB" altLang="en-US" sz="1800" dirty="0">
                <a:solidFill>
                  <a:srgbClr val="72002C"/>
                </a:solidFill>
                <a:latin typeface="XCCW Joined 1a" panose="03050602040000000000" pitchFamily="66" charset="0"/>
              </a:rPr>
              <a:t>The timetable is flexible and will change each week depending on what we need to focus on, but Worship, Phonics, Maths and English will be covered daily.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D7E3FD"/>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452438" y="476250"/>
            <a:ext cx="8096250" cy="720725"/>
          </a:xfrm>
          <a:prstGeom prst="rect">
            <a:avLst/>
          </a:prstGeom>
        </p:spPr>
        <p:txBody>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cs typeface="Arial" charset="0"/>
              </a:defRPr>
            </a:lvl2pPr>
            <a:lvl3pPr algn="ctr" rtl="0" eaLnBrk="0" fontAlgn="base" hangingPunct="0">
              <a:spcBef>
                <a:spcPct val="0"/>
              </a:spcBef>
              <a:spcAft>
                <a:spcPct val="0"/>
              </a:spcAft>
              <a:defRPr sz="4400">
                <a:solidFill>
                  <a:schemeClr val="tx1"/>
                </a:solidFill>
                <a:latin typeface="Comic Sans MS" pitchFamily="66" charset="0"/>
                <a:cs typeface="Arial" charset="0"/>
              </a:defRPr>
            </a:lvl3pPr>
            <a:lvl4pPr algn="ctr" rtl="0" eaLnBrk="0" fontAlgn="base" hangingPunct="0">
              <a:spcBef>
                <a:spcPct val="0"/>
              </a:spcBef>
              <a:spcAft>
                <a:spcPct val="0"/>
              </a:spcAft>
              <a:defRPr sz="4400">
                <a:solidFill>
                  <a:schemeClr val="tx1"/>
                </a:solidFill>
                <a:latin typeface="Comic Sans MS" pitchFamily="66" charset="0"/>
                <a:cs typeface="Arial" charset="0"/>
              </a:defRPr>
            </a:lvl4pPr>
            <a:lvl5pPr algn="ctr" rtl="0" eaLnBrk="0" fontAlgn="base" hangingPunct="0">
              <a:spcBef>
                <a:spcPct val="0"/>
              </a:spcBef>
              <a:spcAft>
                <a:spcPct val="0"/>
              </a:spcAft>
              <a:defRPr sz="4400">
                <a:solidFill>
                  <a:schemeClr val="tx1"/>
                </a:solidFill>
                <a:latin typeface="Comic Sans MS" pitchFamily="66" charset="0"/>
                <a:cs typeface="Arial" charset="0"/>
              </a:defRPr>
            </a:lvl5pPr>
            <a:lvl6pPr marL="457200" algn="ctr" rtl="0" fontAlgn="base">
              <a:spcBef>
                <a:spcPct val="0"/>
              </a:spcBef>
              <a:spcAft>
                <a:spcPct val="0"/>
              </a:spcAft>
              <a:defRPr sz="4400">
                <a:solidFill>
                  <a:schemeClr val="tx1"/>
                </a:solidFill>
                <a:latin typeface="Comic Sans MS" pitchFamily="66" charset="0"/>
                <a:cs typeface="Arial" charset="0"/>
              </a:defRPr>
            </a:lvl6pPr>
            <a:lvl7pPr marL="914400" algn="ctr" rtl="0" fontAlgn="base">
              <a:spcBef>
                <a:spcPct val="0"/>
              </a:spcBef>
              <a:spcAft>
                <a:spcPct val="0"/>
              </a:spcAft>
              <a:defRPr sz="4400">
                <a:solidFill>
                  <a:schemeClr val="tx1"/>
                </a:solidFill>
                <a:latin typeface="Comic Sans MS" pitchFamily="66" charset="0"/>
                <a:cs typeface="Arial" charset="0"/>
              </a:defRPr>
            </a:lvl7pPr>
            <a:lvl8pPr marL="1371600" algn="ctr" rtl="0" fontAlgn="base">
              <a:spcBef>
                <a:spcPct val="0"/>
              </a:spcBef>
              <a:spcAft>
                <a:spcPct val="0"/>
              </a:spcAft>
              <a:defRPr sz="4400">
                <a:solidFill>
                  <a:schemeClr val="tx1"/>
                </a:solidFill>
                <a:latin typeface="Comic Sans MS" pitchFamily="66" charset="0"/>
                <a:cs typeface="Arial" charset="0"/>
              </a:defRPr>
            </a:lvl8pPr>
            <a:lvl9pPr marL="1828800" algn="ctr" rtl="0" fontAlgn="base">
              <a:spcBef>
                <a:spcPct val="0"/>
              </a:spcBef>
              <a:spcAft>
                <a:spcPct val="0"/>
              </a:spcAft>
              <a:defRPr sz="4400">
                <a:solidFill>
                  <a:schemeClr val="tx1"/>
                </a:solidFill>
                <a:latin typeface="Comic Sans MS" pitchFamily="66" charset="0"/>
                <a:cs typeface="Arial" charset="0"/>
              </a:defRPr>
            </a:lvl9pPr>
          </a:lstStyle>
          <a:p>
            <a:pPr>
              <a:defRPr/>
            </a:pPr>
            <a:r>
              <a:rPr lang="en-US" altLang="en-US" sz="3600" kern="0" dirty="0">
                <a:solidFill>
                  <a:srgbClr val="00B050"/>
                </a:solidFill>
                <a:latin typeface="XCCW Joined 1a" panose="03050602040000000000" pitchFamily="66" charset="0"/>
              </a:rPr>
              <a:t>In EYFS and Key Stage 1:</a:t>
            </a:r>
            <a:endParaRPr lang="en-GB" altLang="en-US" sz="3600" kern="0" dirty="0">
              <a:solidFill>
                <a:srgbClr val="00B050"/>
              </a:solidFill>
              <a:latin typeface="XCCW Joined 1a" panose="03050602040000000000" pitchFamily="66" charset="0"/>
            </a:endParaRPr>
          </a:p>
        </p:txBody>
      </p:sp>
      <p:sp>
        <p:nvSpPr>
          <p:cNvPr id="4" name="Rectangle 3"/>
          <p:cNvSpPr/>
          <p:nvPr/>
        </p:nvSpPr>
        <p:spPr>
          <a:xfrm>
            <a:off x="395288" y="1536700"/>
            <a:ext cx="8353425" cy="5114285"/>
          </a:xfrm>
          <a:prstGeom prst="rect">
            <a:avLst/>
          </a:prstGeom>
        </p:spPr>
        <p:txBody>
          <a:bodyPr>
            <a:spAutoFit/>
          </a:bodyPr>
          <a:lstStyle/>
          <a:p>
            <a:pPr marL="342900" indent="-342900">
              <a:lnSpc>
                <a:spcPct val="102000"/>
              </a:lnSpc>
              <a:buFont typeface="+mj-lt"/>
              <a:buAutoNum type="arabicPeriod"/>
              <a:defRPr/>
            </a:pPr>
            <a:r>
              <a:rPr lang="en-US" sz="1600" b="1" dirty="0">
                <a:solidFill>
                  <a:schemeClr val="tx2">
                    <a:lumMod val="50000"/>
                  </a:schemeClr>
                </a:solidFill>
                <a:latin typeface="XCCW Joined 1a" panose="03050602040000000000" pitchFamily="66" charset="0"/>
              </a:rPr>
              <a:t>Our priority is </a:t>
            </a:r>
            <a:r>
              <a:rPr lang="en-US" sz="1600" b="1" u="sng" dirty="0">
                <a:solidFill>
                  <a:schemeClr val="tx2">
                    <a:lumMod val="50000"/>
                  </a:schemeClr>
                </a:solidFill>
                <a:latin typeface="XCCW Joined 1a" panose="03050602040000000000" pitchFamily="66" charset="0"/>
              </a:rPr>
              <a:t>meeting the needs of our children</a:t>
            </a:r>
            <a:r>
              <a:rPr lang="en-US" sz="1600" b="1" dirty="0">
                <a:solidFill>
                  <a:schemeClr val="tx2">
                    <a:lumMod val="50000"/>
                  </a:schemeClr>
                </a:solidFill>
                <a:latin typeface="XCCW Joined 1a" panose="03050602040000000000" pitchFamily="66" charset="0"/>
              </a:rPr>
              <a:t> </a:t>
            </a:r>
            <a:r>
              <a:rPr lang="en-GB" sz="1600" b="1" dirty="0">
                <a:solidFill>
                  <a:schemeClr val="tx2">
                    <a:lumMod val="50000"/>
                  </a:schemeClr>
                </a:solidFill>
                <a:latin typeface="XCCW Joined 1a" panose="03050602040000000000" pitchFamily="66" charset="0"/>
              </a:rPr>
              <a:t>– whichever class they are in.</a:t>
            </a:r>
          </a:p>
          <a:p>
            <a:pPr marL="342900" indent="-342900">
              <a:lnSpc>
                <a:spcPct val="102000"/>
              </a:lnSpc>
              <a:buFont typeface="+mj-lt"/>
              <a:buAutoNum type="arabicPeriod"/>
              <a:defRPr/>
            </a:pPr>
            <a:r>
              <a:rPr lang="en-GB" sz="1600" b="1" dirty="0">
                <a:solidFill>
                  <a:schemeClr val="tx2">
                    <a:lumMod val="50000"/>
                  </a:schemeClr>
                </a:solidFill>
                <a:latin typeface="XCCW Joined 1a" panose="03050602040000000000" pitchFamily="66" charset="0"/>
              </a:rPr>
              <a:t>Your child will get the required ‘diet’ for their year group – </a:t>
            </a:r>
            <a:r>
              <a:rPr lang="en-GB" sz="1600" i="1" u="sng" dirty="0">
                <a:solidFill>
                  <a:schemeClr val="tx2">
                    <a:lumMod val="50000"/>
                  </a:schemeClr>
                </a:solidFill>
                <a:latin typeface="XCCW Joined 1a" panose="03050602040000000000" pitchFamily="66" charset="0"/>
              </a:rPr>
              <a:t>but also a diet that is tailored to their need </a:t>
            </a:r>
            <a:r>
              <a:rPr lang="en-GB" sz="1600" b="1" dirty="0">
                <a:solidFill>
                  <a:schemeClr val="tx2">
                    <a:lumMod val="50000"/>
                  </a:schemeClr>
                </a:solidFill>
                <a:latin typeface="XCCW Joined 1a" panose="03050602040000000000" pitchFamily="66" charset="0"/>
              </a:rPr>
              <a:t>– this may look different for children in different classes.</a:t>
            </a:r>
          </a:p>
          <a:p>
            <a:pPr marL="342900" indent="-342900">
              <a:lnSpc>
                <a:spcPct val="102000"/>
              </a:lnSpc>
              <a:buFont typeface="+mj-lt"/>
              <a:buAutoNum type="arabicPeriod"/>
              <a:defRPr/>
            </a:pPr>
            <a:r>
              <a:rPr lang="en-US" sz="1600" dirty="0">
                <a:solidFill>
                  <a:schemeClr val="tx2">
                    <a:lumMod val="50000"/>
                  </a:schemeClr>
                </a:solidFill>
                <a:latin typeface="XCCW Joined 1a" panose="03050602040000000000" pitchFamily="66" charset="0"/>
              </a:rPr>
              <a:t>Classes may work completely independently… </a:t>
            </a:r>
            <a:r>
              <a:rPr lang="en-US" sz="1600" i="1" dirty="0">
                <a:solidFill>
                  <a:schemeClr val="tx2">
                    <a:lumMod val="50000"/>
                  </a:schemeClr>
                </a:solidFill>
                <a:latin typeface="XCCW Joined 1a" panose="03050602040000000000" pitchFamily="66" charset="0"/>
              </a:rPr>
              <a:t>sometimes.</a:t>
            </a:r>
          </a:p>
          <a:p>
            <a:pPr marL="342900" indent="-342900">
              <a:lnSpc>
                <a:spcPct val="102000"/>
              </a:lnSpc>
              <a:buFont typeface="+mj-lt"/>
              <a:buAutoNum type="arabicPeriod"/>
              <a:defRPr/>
            </a:pPr>
            <a:r>
              <a:rPr lang="en-US" sz="1600" dirty="0">
                <a:solidFill>
                  <a:schemeClr val="tx2">
                    <a:lumMod val="50000"/>
                  </a:schemeClr>
                </a:solidFill>
                <a:latin typeface="XCCW Joined 1a" panose="03050602040000000000" pitchFamily="66" charset="0"/>
              </a:rPr>
              <a:t>Classes may work with the class next door… </a:t>
            </a:r>
            <a:r>
              <a:rPr lang="en-US" sz="1600" i="1" dirty="0">
                <a:solidFill>
                  <a:schemeClr val="tx2">
                    <a:lumMod val="50000"/>
                  </a:schemeClr>
                </a:solidFill>
                <a:latin typeface="XCCW Joined 1a" panose="03050602040000000000" pitchFamily="66" charset="0"/>
              </a:rPr>
              <a:t>sometimes.</a:t>
            </a:r>
          </a:p>
          <a:p>
            <a:pPr marL="342900" indent="-342900">
              <a:lnSpc>
                <a:spcPct val="102000"/>
              </a:lnSpc>
              <a:buFont typeface="+mj-lt"/>
              <a:buAutoNum type="arabicPeriod"/>
              <a:defRPr/>
            </a:pPr>
            <a:r>
              <a:rPr lang="en-US" sz="1600" dirty="0">
                <a:solidFill>
                  <a:schemeClr val="tx2">
                    <a:lumMod val="50000"/>
                  </a:schemeClr>
                </a:solidFill>
                <a:latin typeface="XCCW Joined 1a" panose="03050602040000000000" pitchFamily="66" charset="0"/>
              </a:rPr>
              <a:t>Children </a:t>
            </a:r>
            <a:r>
              <a:rPr lang="en-US" sz="1600" u="sng" dirty="0">
                <a:solidFill>
                  <a:schemeClr val="tx2">
                    <a:lumMod val="50000"/>
                  </a:schemeClr>
                </a:solidFill>
                <a:latin typeface="XCCW Joined 1a" panose="03050602040000000000" pitchFamily="66" charset="0"/>
              </a:rPr>
              <a:t>may</a:t>
            </a:r>
            <a:r>
              <a:rPr lang="en-US" sz="1600" dirty="0">
                <a:solidFill>
                  <a:schemeClr val="tx2">
                    <a:lumMod val="50000"/>
                  </a:schemeClr>
                </a:solidFill>
                <a:latin typeface="XCCW Joined 1a" panose="03050602040000000000" pitchFamily="66" charset="0"/>
              </a:rPr>
              <a:t> do things with other children in their year group – thus mixing with other classes or doing similar activities… </a:t>
            </a:r>
            <a:r>
              <a:rPr lang="en-US" sz="1600" i="1" dirty="0">
                <a:solidFill>
                  <a:schemeClr val="tx2">
                    <a:lumMod val="50000"/>
                  </a:schemeClr>
                </a:solidFill>
                <a:latin typeface="XCCW Joined 1a" panose="03050602040000000000" pitchFamily="66" charset="0"/>
              </a:rPr>
              <a:t>sometimes.</a:t>
            </a:r>
          </a:p>
          <a:p>
            <a:pPr marL="342900" indent="-342900">
              <a:lnSpc>
                <a:spcPct val="102000"/>
              </a:lnSpc>
              <a:buFont typeface="+mj-lt"/>
              <a:buAutoNum type="arabicPeriod"/>
              <a:defRPr/>
            </a:pPr>
            <a:r>
              <a:rPr lang="en-US" sz="1600" dirty="0">
                <a:solidFill>
                  <a:schemeClr val="tx2">
                    <a:lumMod val="50000"/>
                  </a:schemeClr>
                </a:solidFill>
                <a:latin typeface="XCCW Joined 1a" panose="03050602040000000000" pitchFamily="66" charset="0"/>
              </a:rPr>
              <a:t>For example: at Christmas, UK will work with Thailand on a performance and India will work with Italy on a different performance – each child will be included.</a:t>
            </a:r>
          </a:p>
          <a:p>
            <a:pPr marL="342900" indent="-342900">
              <a:lnSpc>
                <a:spcPct val="102000"/>
              </a:lnSpc>
              <a:buFont typeface="+mj-lt"/>
              <a:buAutoNum type="arabicPeriod"/>
              <a:defRPr/>
            </a:pPr>
            <a:r>
              <a:rPr lang="en-US" sz="1600" dirty="0">
                <a:solidFill>
                  <a:schemeClr val="tx2">
                    <a:lumMod val="50000"/>
                  </a:schemeClr>
                </a:solidFill>
                <a:latin typeface="XCCW Joined 1a" panose="03050602040000000000" pitchFamily="66" charset="0"/>
              </a:rPr>
              <a:t>You may hear that children who are in another class, </a:t>
            </a:r>
            <a:r>
              <a:rPr lang="en-US" sz="1600" i="1" dirty="0">
                <a:solidFill>
                  <a:schemeClr val="tx2">
                    <a:lumMod val="50000"/>
                  </a:schemeClr>
                </a:solidFill>
                <a:latin typeface="XCCW Joined 1a" panose="03050602040000000000" pitchFamily="66" charset="0"/>
              </a:rPr>
              <a:t>but are in the same year group as your child, </a:t>
            </a:r>
            <a:r>
              <a:rPr lang="en-US" sz="1600" dirty="0">
                <a:solidFill>
                  <a:schemeClr val="tx2">
                    <a:lumMod val="50000"/>
                  </a:schemeClr>
                </a:solidFill>
                <a:latin typeface="XCCW Joined 1a" panose="03050602040000000000" pitchFamily="66" charset="0"/>
              </a:rPr>
              <a:t>are doing something different from your child – don’t worry!  Refer to point 1!</a:t>
            </a:r>
          </a:p>
          <a:p>
            <a:pPr marL="342900" indent="-342900">
              <a:lnSpc>
                <a:spcPct val="102000"/>
              </a:lnSpc>
              <a:buFont typeface="+mj-lt"/>
              <a:buAutoNum type="arabicPeriod"/>
              <a:defRPr/>
            </a:pPr>
            <a:r>
              <a:rPr lang="en-US" sz="1600" dirty="0">
                <a:solidFill>
                  <a:schemeClr val="tx2">
                    <a:lumMod val="50000"/>
                  </a:schemeClr>
                </a:solidFill>
                <a:latin typeface="XCCW Joined 1a" panose="03050602040000000000" pitchFamily="66" charset="0"/>
              </a:rPr>
              <a:t>We will try our best to communicate clearly with you.</a:t>
            </a:r>
          </a:p>
          <a:p>
            <a:pPr marL="342900" indent="-342900">
              <a:lnSpc>
                <a:spcPct val="102000"/>
              </a:lnSpc>
              <a:buFont typeface="+mj-lt"/>
              <a:buAutoNum type="arabicPeriod"/>
              <a:defRPr/>
            </a:pPr>
            <a:endParaRPr lang="en-US" sz="1600" dirty="0">
              <a:solidFill>
                <a:schemeClr val="tx2">
                  <a:lumMod val="50000"/>
                </a:schemeClr>
              </a:solidFill>
              <a:latin typeface="XCCW Joined 1a" panose="03050602040000000000" pitchFamily="66" charset="0"/>
            </a:endParaRPr>
          </a:p>
          <a:p>
            <a:pPr>
              <a:lnSpc>
                <a:spcPct val="102000"/>
              </a:lnSpc>
              <a:defRPr/>
            </a:pPr>
            <a:r>
              <a:rPr lang="en-US" sz="1600" dirty="0">
                <a:solidFill>
                  <a:schemeClr val="tx2">
                    <a:lumMod val="50000"/>
                  </a:schemeClr>
                </a:solidFill>
                <a:latin typeface="XCCW Joined 1a" panose="03050602040000000000" pitchFamily="66" charset="0"/>
              </a:rPr>
              <a:t>Please do use the Italy class email to contact us. </a:t>
            </a:r>
          </a:p>
          <a:p>
            <a:pPr>
              <a:lnSpc>
                <a:spcPct val="102000"/>
              </a:lnSpc>
              <a:defRPr/>
            </a:pPr>
            <a:r>
              <a:rPr lang="en-US" sz="1600" dirty="0">
                <a:solidFill>
                  <a:schemeClr val="tx2">
                    <a:lumMod val="50000"/>
                  </a:schemeClr>
                </a:solidFill>
                <a:latin typeface="XCCW Joined 1a" panose="03050602040000000000" pitchFamily="66" charset="0"/>
                <a:hlinkClick r:id="rId2"/>
              </a:rPr>
              <a:t>italy@stmarysprimarypulborough.co.uk</a:t>
            </a:r>
            <a:r>
              <a:rPr lang="en-US" sz="1600" dirty="0">
                <a:solidFill>
                  <a:schemeClr val="tx2">
                    <a:lumMod val="50000"/>
                  </a:schemeClr>
                </a:solidFill>
                <a:latin typeface="XCCW Joined 1a" panose="03050602040000000000" pitchFamily="66"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4213" y="60325"/>
            <a:ext cx="6870700" cy="720725"/>
          </a:xfrm>
        </p:spPr>
        <p:txBody>
          <a:bodyPr/>
          <a:lstStyle/>
          <a:p>
            <a:pPr algn="l" eaLnBrk="1" hangingPunct="1"/>
            <a:r>
              <a:rPr lang="en-GB" altLang="en-US" sz="3600" smtClean="0">
                <a:solidFill>
                  <a:schemeClr val="hlink"/>
                </a:solidFill>
                <a:latin typeface="XCCW Joined 1a" panose="03050602040000000000" pitchFamily="66" charset="0"/>
              </a:rPr>
              <a:t>Italy class - Reading</a:t>
            </a:r>
          </a:p>
        </p:txBody>
      </p:sp>
      <p:sp>
        <p:nvSpPr>
          <p:cNvPr id="6147" name="Rectangle 3"/>
          <p:cNvSpPr>
            <a:spLocks noGrp="1" noChangeArrowheads="1"/>
          </p:cNvSpPr>
          <p:nvPr>
            <p:ph type="body" idx="1"/>
          </p:nvPr>
        </p:nvSpPr>
        <p:spPr>
          <a:xfrm>
            <a:off x="271463" y="548680"/>
            <a:ext cx="7696200" cy="3440038"/>
          </a:xfrm>
        </p:spPr>
        <p:txBody>
          <a:bodyPr/>
          <a:lstStyle/>
          <a:p>
            <a:pPr marL="0" indent="0" eaLnBrk="1" hangingPunct="1">
              <a:lnSpc>
                <a:spcPct val="90000"/>
              </a:lnSpc>
              <a:buFontTx/>
              <a:buNone/>
              <a:defRPr/>
            </a:pPr>
            <a:endParaRPr lang="en-GB" altLang="en-US" sz="1800" dirty="0">
              <a:solidFill>
                <a:srgbClr val="72002C"/>
              </a:solidFill>
              <a:latin typeface="XCCW Joined 1a" panose="03050602040000000000" pitchFamily="66" charset="0"/>
            </a:endParaRPr>
          </a:p>
          <a:p>
            <a:pPr eaLnBrk="1" hangingPunct="1">
              <a:defRPr/>
            </a:pPr>
            <a:r>
              <a:rPr lang="en-GB" altLang="en-US" sz="1700" dirty="0">
                <a:solidFill>
                  <a:srgbClr val="72002C"/>
                </a:solidFill>
                <a:latin typeface="XCCW Joined 1a" panose="03050602040000000000" pitchFamily="66" charset="0"/>
              </a:rPr>
              <a:t>As the timetable is flexible, so too is the schedule for hearing readers and how we hear them (we do group guided reading too).  This is why it is important that Reading Records are always available for classroom use every day of the week.  </a:t>
            </a:r>
          </a:p>
          <a:p>
            <a:pPr eaLnBrk="1" hangingPunct="1">
              <a:lnSpc>
                <a:spcPct val="90000"/>
              </a:lnSpc>
              <a:defRPr/>
            </a:pPr>
            <a:endParaRPr lang="en-GB" altLang="en-US" sz="1100" dirty="0">
              <a:solidFill>
                <a:srgbClr val="72002C"/>
              </a:solidFill>
              <a:latin typeface="XCCW Joined 1a" panose="03050602040000000000" pitchFamily="66" charset="0"/>
            </a:endParaRPr>
          </a:p>
          <a:p>
            <a:pPr eaLnBrk="1" hangingPunct="1">
              <a:defRPr/>
            </a:pPr>
            <a:r>
              <a:rPr lang="en-GB" altLang="en-US" sz="1700" dirty="0">
                <a:solidFill>
                  <a:srgbClr val="72002C"/>
                </a:solidFill>
                <a:latin typeface="XCCW Joined 1a" panose="03050602040000000000" pitchFamily="66" charset="0"/>
              </a:rPr>
              <a:t>Pupils are learning to take their reading log and book out of their bags first thing in the morning to put in their named slot in the class library. We will give the children one dojo each for each time that they bring a book in and another for whenever they read at home. </a:t>
            </a:r>
          </a:p>
          <a:p>
            <a:pPr eaLnBrk="1" hangingPunct="1">
              <a:defRPr/>
            </a:pPr>
            <a:endParaRPr lang="en-GB" altLang="en-US" sz="800" dirty="0">
              <a:solidFill>
                <a:srgbClr val="72002C"/>
              </a:solidFill>
              <a:latin typeface="XCCW Joined 1a" panose="03050602040000000000" pitchFamily="66" charset="0"/>
            </a:endParaRPr>
          </a:p>
          <a:p>
            <a:pPr eaLnBrk="1" hangingPunct="1">
              <a:defRPr/>
            </a:pPr>
            <a:r>
              <a:rPr lang="en-GB" altLang="en-US" sz="1700" dirty="0">
                <a:solidFill>
                  <a:srgbClr val="72002C"/>
                </a:solidFill>
                <a:latin typeface="XCCW Joined 1a" panose="03050602040000000000" pitchFamily="66" charset="0"/>
              </a:rPr>
              <a:t>Please read with your child every day if at all possible.  Leave comments sharing anything that your child has struggled with and highlighting what they have done well. Please do write any direct quotes.  </a:t>
            </a:r>
          </a:p>
          <a:p>
            <a:pPr marL="0" indent="0" eaLnBrk="1" hangingPunct="1">
              <a:lnSpc>
                <a:spcPct val="90000"/>
              </a:lnSpc>
              <a:buFontTx/>
              <a:buNone/>
              <a:defRPr/>
            </a:pPr>
            <a:endParaRPr lang="en-GB" altLang="en-US" sz="1600" dirty="0">
              <a:solidFill>
                <a:srgbClr val="72002C"/>
              </a:solidFill>
            </a:endParaRPr>
          </a:p>
        </p:txBody>
      </p:sp>
      <p:sp>
        <p:nvSpPr>
          <p:cNvPr id="9220" name="TextBox 1"/>
          <p:cNvSpPr txBox="1">
            <a:spLocks noChangeArrowheads="1"/>
          </p:cNvSpPr>
          <p:nvPr/>
        </p:nvSpPr>
        <p:spPr bwMode="auto">
          <a:xfrm>
            <a:off x="1763688" y="5589240"/>
            <a:ext cx="66802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eaLnBrk="1" hangingPunct="1">
              <a:lnSpc>
                <a:spcPct val="90000"/>
              </a:lnSpc>
              <a:spcBef>
                <a:spcPct val="0"/>
              </a:spcBef>
            </a:pPr>
            <a:r>
              <a:rPr lang="en-GB" altLang="en-US" sz="1700" dirty="0">
                <a:solidFill>
                  <a:srgbClr val="72002C"/>
                </a:solidFill>
                <a:latin typeface="XCCW Joined 1a" panose="03050602040000000000" pitchFamily="66" charset="0"/>
              </a:rPr>
              <a:t>To read with fluency, your child should be able to read 9 out of 10 words. It is okay to re-read books to develop fluency and understanding!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pic>
        <p:nvPicPr>
          <p:cNvPr id="1024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1754188"/>
            <a:ext cx="6480175" cy="486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33350"/>
            <a:ext cx="277812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96963" y="1557338"/>
            <a:ext cx="6870700" cy="771525"/>
          </a:xfrm>
        </p:spPr>
        <p:txBody>
          <a:bodyPr/>
          <a:lstStyle/>
          <a:p>
            <a:pPr eaLnBrk="1" hangingPunct="1"/>
            <a:r>
              <a:rPr lang="en-GB" altLang="en-US" smtClean="0">
                <a:solidFill>
                  <a:srgbClr val="00B050"/>
                </a:solidFill>
                <a:latin typeface="XCCW Joined 1a" panose="03050602040000000000" pitchFamily="66" charset="0"/>
              </a:rPr>
              <a:t>Handwriting</a:t>
            </a:r>
          </a:p>
        </p:txBody>
      </p:sp>
      <p:sp>
        <p:nvSpPr>
          <p:cNvPr id="11267" name="Rectangle 3"/>
          <p:cNvSpPr>
            <a:spLocks noGrp="1" noChangeArrowheads="1"/>
          </p:cNvSpPr>
          <p:nvPr>
            <p:ph type="body" idx="1"/>
          </p:nvPr>
        </p:nvSpPr>
        <p:spPr>
          <a:xfrm>
            <a:off x="684213" y="2392363"/>
            <a:ext cx="7696200" cy="2189162"/>
          </a:xfrm>
        </p:spPr>
        <p:txBody>
          <a:bodyPr/>
          <a:lstStyle/>
          <a:p>
            <a:pPr eaLnBrk="1" hangingPunct="1">
              <a:defRPr/>
            </a:pPr>
            <a:r>
              <a:rPr lang="en-GB" altLang="en-US" sz="2400" dirty="0">
                <a:solidFill>
                  <a:schemeClr val="tx2">
                    <a:lumMod val="50000"/>
                  </a:schemeClr>
                </a:solidFill>
                <a:latin typeface="XCCW Joined 1a" panose="03050602040000000000" pitchFamily="66" charset="0"/>
              </a:rPr>
              <a:t>As a school we have been developing our cursive handwriting policy, which has both lead ins and lead outs. We all continue to learn this new policy from Reception to Year 6. </a:t>
            </a:r>
          </a:p>
        </p:txBody>
      </p:sp>
      <p:pic>
        <p:nvPicPr>
          <p:cNvPr id="11268" name="Picture 4"/>
          <p:cNvPicPr>
            <a:picLocks noChangeAspect="1" noChangeArrowheads="1"/>
          </p:cNvPicPr>
          <p:nvPr/>
        </p:nvPicPr>
        <p:blipFill>
          <a:blip r:embed="rId2">
            <a:extLst>
              <a:ext uri="{28A0092B-C50C-407E-A947-70E740481C1C}">
                <a14:useLocalDpi xmlns:a14="http://schemas.microsoft.com/office/drawing/2010/main" val="0"/>
              </a:ext>
            </a:extLst>
          </a:blip>
          <a:srcRect l="14763" t="37392" r="26921" b="35048"/>
          <a:stretch>
            <a:fillRect/>
          </a:stretch>
        </p:blipFill>
        <p:spPr bwMode="auto">
          <a:xfrm>
            <a:off x="2627313" y="4724400"/>
            <a:ext cx="5006975"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53988"/>
            <a:ext cx="2368550" cy="140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4213" y="136525"/>
            <a:ext cx="6870700" cy="915988"/>
          </a:xfrm>
        </p:spPr>
        <p:txBody>
          <a:bodyPr/>
          <a:lstStyle/>
          <a:p>
            <a:pPr algn="l" eaLnBrk="1" hangingPunct="1"/>
            <a:r>
              <a:rPr lang="en-GB" altLang="en-US" sz="4800" smtClean="0">
                <a:solidFill>
                  <a:schemeClr val="hlink"/>
                </a:solidFill>
                <a:latin typeface="XCCW Joined 1a" panose="03050602040000000000" pitchFamily="66" charset="0"/>
              </a:rPr>
              <a:t>School Uniform</a:t>
            </a:r>
          </a:p>
        </p:txBody>
      </p:sp>
      <p:sp>
        <p:nvSpPr>
          <p:cNvPr id="12291" name="Rectangle 3"/>
          <p:cNvSpPr>
            <a:spLocks noGrp="1" noChangeArrowheads="1"/>
          </p:cNvSpPr>
          <p:nvPr>
            <p:ph idx="1"/>
          </p:nvPr>
        </p:nvSpPr>
        <p:spPr>
          <a:xfrm>
            <a:off x="125413" y="1114028"/>
            <a:ext cx="7989887" cy="3467100"/>
          </a:xfrm>
        </p:spPr>
        <p:txBody>
          <a:bodyPr/>
          <a:lstStyle/>
          <a:p>
            <a:pPr eaLnBrk="1" hangingPunct="1"/>
            <a:r>
              <a:rPr lang="en-GB" altLang="en-US" sz="1900" dirty="0" smtClean="0">
                <a:solidFill>
                  <a:srgbClr val="9A0000"/>
                </a:solidFill>
                <a:latin typeface="XCCW Joined 1a" panose="03050602040000000000" pitchFamily="66" charset="0"/>
              </a:rPr>
              <a:t>Please make sure all uniform is labelled, including P.E. kits and coats.</a:t>
            </a:r>
            <a:br>
              <a:rPr lang="en-GB" altLang="en-US" sz="1900" dirty="0" smtClean="0">
                <a:solidFill>
                  <a:srgbClr val="9A0000"/>
                </a:solidFill>
                <a:latin typeface="XCCW Joined 1a" panose="03050602040000000000" pitchFamily="66" charset="0"/>
              </a:rPr>
            </a:br>
            <a:endParaRPr lang="en-GB" altLang="en-US" sz="1600" dirty="0" smtClean="0">
              <a:solidFill>
                <a:srgbClr val="9A0000"/>
              </a:solidFill>
              <a:latin typeface="XCCW Joined 1a" panose="03050602040000000000" pitchFamily="66" charset="0"/>
            </a:endParaRPr>
          </a:p>
          <a:p>
            <a:pPr eaLnBrk="1" hangingPunct="1"/>
            <a:r>
              <a:rPr lang="en-GB" altLang="en-US" sz="1900" dirty="0" smtClean="0">
                <a:solidFill>
                  <a:srgbClr val="9A0000"/>
                </a:solidFill>
                <a:latin typeface="XCCW Joined 1a" panose="03050602040000000000" pitchFamily="66" charset="0"/>
              </a:rPr>
              <a:t>If you notice the name is starting to wear off, please could you re-write it so we know to whom items belong.</a:t>
            </a:r>
            <a:br>
              <a:rPr lang="en-GB" altLang="en-US" sz="1900" dirty="0" smtClean="0">
                <a:solidFill>
                  <a:srgbClr val="9A0000"/>
                </a:solidFill>
                <a:latin typeface="XCCW Joined 1a" panose="03050602040000000000" pitchFamily="66" charset="0"/>
              </a:rPr>
            </a:br>
            <a:endParaRPr lang="en-GB" altLang="en-US" sz="1400" dirty="0" smtClean="0">
              <a:solidFill>
                <a:srgbClr val="9A0000"/>
              </a:solidFill>
              <a:latin typeface="XCCW Joined 1a" panose="03050602040000000000" pitchFamily="66" charset="0"/>
            </a:endParaRPr>
          </a:p>
          <a:p>
            <a:pPr eaLnBrk="1" hangingPunct="1"/>
            <a:r>
              <a:rPr lang="en-GB" altLang="en-US" sz="1900" dirty="0" smtClean="0">
                <a:solidFill>
                  <a:srgbClr val="9A0000"/>
                </a:solidFill>
                <a:latin typeface="XCCW Joined 1a" panose="03050602040000000000" pitchFamily="66" charset="0"/>
              </a:rPr>
              <a:t>Children should be wearing </a:t>
            </a:r>
            <a:r>
              <a:rPr lang="en-GB" altLang="en-US" sz="1900" b="1" dirty="0" smtClean="0">
                <a:solidFill>
                  <a:srgbClr val="9A0000"/>
                </a:solidFill>
                <a:latin typeface="XCCW Joined 1a" panose="03050602040000000000" pitchFamily="66" charset="0"/>
              </a:rPr>
              <a:t>sensible black school shoes </a:t>
            </a:r>
            <a:r>
              <a:rPr lang="en-GB" altLang="en-US" sz="1900" i="1" dirty="0" smtClean="0">
                <a:solidFill>
                  <a:srgbClr val="9A0000"/>
                </a:solidFill>
                <a:latin typeface="XCCW Joined 1a" panose="03050602040000000000" pitchFamily="66" charset="0"/>
              </a:rPr>
              <a:t>(no black trainers) </a:t>
            </a:r>
            <a:r>
              <a:rPr lang="en-GB" altLang="en-US" sz="1900" dirty="0" smtClean="0">
                <a:solidFill>
                  <a:srgbClr val="9A0000"/>
                </a:solidFill>
                <a:latin typeface="XCCW Joined 1a" panose="03050602040000000000" pitchFamily="66" charset="0"/>
              </a:rPr>
              <a:t>at all times.  If there is a problem and they need to wear trainers for medical reasons, please let us know.</a:t>
            </a:r>
            <a:br>
              <a:rPr lang="en-GB" altLang="en-US" sz="1900" dirty="0" smtClean="0">
                <a:solidFill>
                  <a:srgbClr val="9A0000"/>
                </a:solidFill>
                <a:latin typeface="XCCW Joined 1a" panose="03050602040000000000" pitchFamily="66" charset="0"/>
              </a:rPr>
            </a:br>
            <a:endParaRPr lang="en-GB" altLang="en-US" sz="1900" dirty="0" smtClean="0">
              <a:solidFill>
                <a:srgbClr val="9A0000"/>
              </a:solidFill>
              <a:latin typeface="XCCW Joined 1a" panose="03050602040000000000" pitchFamily="66" charset="0"/>
            </a:endParaRPr>
          </a:p>
          <a:p>
            <a:pPr eaLnBrk="1" hangingPunct="1"/>
            <a:r>
              <a:rPr lang="en-GB" altLang="en-US" sz="1900" dirty="0" smtClean="0">
                <a:solidFill>
                  <a:srgbClr val="9A0000"/>
                </a:solidFill>
                <a:latin typeface="XCCW Joined 1a" panose="03050602040000000000" pitchFamily="66" charset="0"/>
              </a:rPr>
              <a:t>Navy blue round neck (school) jumpers should be worn.  </a:t>
            </a:r>
            <a:r>
              <a:rPr lang="en-GB" altLang="en-US" sz="1900" b="1" dirty="0" smtClean="0">
                <a:solidFill>
                  <a:srgbClr val="9A0000"/>
                </a:solidFill>
                <a:latin typeface="XCCW Joined 1a" panose="03050602040000000000" pitchFamily="66" charset="0"/>
              </a:rPr>
              <a:t>Hoodies</a:t>
            </a:r>
            <a:r>
              <a:rPr lang="en-GB" altLang="en-US" sz="1900" dirty="0" smtClean="0">
                <a:solidFill>
                  <a:srgbClr val="9A0000"/>
                </a:solidFill>
                <a:latin typeface="XCCW Joined 1a" panose="03050602040000000000" pitchFamily="66" charset="0"/>
              </a:rPr>
              <a:t> and </a:t>
            </a:r>
            <a:r>
              <a:rPr lang="en-GB" altLang="en-US" sz="1900" b="1" dirty="0" smtClean="0">
                <a:solidFill>
                  <a:srgbClr val="9A0000"/>
                </a:solidFill>
                <a:latin typeface="XCCW Joined 1a" panose="03050602040000000000" pitchFamily="66" charset="0"/>
              </a:rPr>
              <a:t>tracksuit</a:t>
            </a:r>
            <a:r>
              <a:rPr lang="en-GB" altLang="en-US" sz="1900" dirty="0" smtClean="0">
                <a:solidFill>
                  <a:srgbClr val="9A0000"/>
                </a:solidFill>
                <a:latin typeface="XCCW Joined 1a" panose="03050602040000000000" pitchFamily="66" charset="0"/>
              </a:rPr>
              <a:t> tops are </a:t>
            </a:r>
            <a:r>
              <a:rPr lang="en-GB" altLang="en-US" sz="1900" b="1" dirty="0" smtClean="0">
                <a:solidFill>
                  <a:srgbClr val="9A0000"/>
                </a:solidFill>
                <a:latin typeface="XCCW Joined 1a" panose="03050602040000000000" pitchFamily="66" charset="0"/>
              </a:rPr>
              <a:t>not acceptable </a:t>
            </a:r>
            <a:r>
              <a:rPr lang="en-GB" altLang="en-US" sz="1900" dirty="0" smtClean="0">
                <a:solidFill>
                  <a:srgbClr val="9A0000"/>
                </a:solidFill>
                <a:latin typeface="XCCW Joined 1a" panose="03050602040000000000" pitchFamily="66" charset="0"/>
              </a:rPr>
              <a:t>as school uniform.</a:t>
            </a:r>
          </a:p>
        </p:txBody>
      </p:sp>
      <p:sp>
        <p:nvSpPr>
          <p:cNvPr id="3" name="TextBox 2"/>
          <p:cNvSpPr txBox="1"/>
          <p:nvPr/>
        </p:nvSpPr>
        <p:spPr>
          <a:xfrm>
            <a:off x="1691680" y="5877272"/>
            <a:ext cx="7242175" cy="646113"/>
          </a:xfrm>
          <a:prstGeom prst="rect">
            <a:avLst/>
          </a:prstGeom>
          <a:noFill/>
        </p:spPr>
        <p:txBody>
          <a:bodyPr wrap="none">
            <a:spAutoFit/>
          </a:bodyPr>
          <a:lstStyle/>
          <a:p>
            <a:pPr marL="285750" indent="-285750">
              <a:buFont typeface="Arial" panose="020B0604020202020204" pitchFamily="34" charset="0"/>
              <a:buChar char="•"/>
              <a:defRPr/>
            </a:pPr>
            <a:r>
              <a:rPr lang="en-GB" altLang="en-US" dirty="0">
                <a:solidFill>
                  <a:srgbClr val="9A0000"/>
                </a:solidFill>
                <a:latin typeface="XCCW Joined 1a" panose="03050602040000000000" pitchFamily="66" charset="0"/>
              </a:rPr>
              <a:t>Please make sure uniform follows school policy.</a:t>
            </a:r>
          </a:p>
          <a:p>
            <a:pPr>
              <a:defRPr/>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23850" y="44450"/>
            <a:ext cx="7488238" cy="1060450"/>
          </a:xfrm>
        </p:spPr>
        <p:txBody>
          <a:bodyPr/>
          <a:lstStyle/>
          <a:p>
            <a:pPr algn="l" eaLnBrk="1" hangingPunct="1"/>
            <a:r>
              <a:rPr lang="en-GB" altLang="en-US" sz="3800" smtClean="0">
                <a:solidFill>
                  <a:schemeClr val="hlink"/>
                </a:solidFill>
                <a:latin typeface="XCCW Joined 1a" panose="03050602040000000000" pitchFamily="66" charset="0"/>
              </a:rPr>
              <a:t>What to bring to school</a:t>
            </a:r>
          </a:p>
        </p:txBody>
      </p:sp>
      <p:sp>
        <p:nvSpPr>
          <p:cNvPr id="13315" name="Rectangle 3"/>
          <p:cNvSpPr>
            <a:spLocks noGrp="1" noChangeArrowheads="1"/>
          </p:cNvSpPr>
          <p:nvPr>
            <p:ph type="body" idx="1"/>
          </p:nvPr>
        </p:nvSpPr>
        <p:spPr>
          <a:xfrm>
            <a:off x="468313" y="1196950"/>
            <a:ext cx="7696200" cy="4032250"/>
          </a:xfrm>
        </p:spPr>
        <p:txBody>
          <a:bodyPr/>
          <a:lstStyle/>
          <a:p>
            <a:pPr eaLnBrk="1" hangingPunct="1">
              <a:spcBef>
                <a:spcPct val="0"/>
              </a:spcBef>
            </a:pPr>
            <a:r>
              <a:rPr lang="en-GB" altLang="en-US" sz="2000" b="1" dirty="0" smtClean="0">
                <a:solidFill>
                  <a:srgbClr val="9A0000"/>
                </a:solidFill>
                <a:latin typeface="XCCW Joined 1a" panose="03050602040000000000" pitchFamily="66" charset="0"/>
              </a:rPr>
              <a:t>PE kits </a:t>
            </a:r>
            <a:r>
              <a:rPr lang="en-GB" altLang="en-US" sz="2000" dirty="0" smtClean="0">
                <a:solidFill>
                  <a:srgbClr val="9A0000"/>
                </a:solidFill>
                <a:latin typeface="XCCW Joined 1a" panose="03050602040000000000" pitchFamily="66" charset="0"/>
              </a:rPr>
              <a:t>should be brought in every Monday and taken home each Friday to be washed.</a:t>
            </a:r>
            <a:br>
              <a:rPr lang="en-GB" altLang="en-US" sz="2000" dirty="0" smtClean="0">
                <a:solidFill>
                  <a:srgbClr val="9A0000"/>
                </a:solidFill>
                <a:latin typeface="XCCW Joined 1a" panose="03050602040000000000" pitchFamily="66" charset="0"/>
              </a:rPr>
            </a:br>
            <a:endParaRPr lang="en-GB" altLang="en-US" sz="2000" dirty="0" smtClean="0">
              <a:solidFill>
                <a:srgbClr val="9A0000"/>
              </a:solidFill>
              <a:latin typeface="XCCW Joined 1a" panose="03050602040000000000" pitchFamily="66" charset="0"/>
            </a:endParaRPr>
          </a:p>
          <a:p>
            <a:pPr eaLnBrk="1" hangingPunct="1">
              <a:spcBef>
                <a:spcPct val="0"/>
              </a:spcBef>
            </a:pPr>
            <a:r>
              <a:rPr lang="en-GB" altLang="en-US" sz="2000" b="1" dirty="0" smtClean="0">
                <a:solidFill>
                  <a:srgbClr val="9A0000"/>
                </a:solidFill>
                <a:latin typeface="XCCW Joined 1a" panose="03050602040000000000" pitchFamily="66" charset="0"/>
              </a:rPr>
              <a:t>Book bags/rucksacks </a:t>
            </a:r>
            <a:r>
              <a:rPr lang="en-GB" altLang="en-US" sz="2000" dirty="0" smtClean="0">
                <a:solidFill>
                  <a:srgbClr val="9A0000"/>
                </a:solidFill>
                <a:latin typeface="XCCW Joined 1a" panose="03050602040000000000" pitchFamily="66" charset="0"/>
              </a:rPr>
              <a:t>– the children bring home letters, books, </a:t>
            </a:r>
            <a:r>
              <a:rPr lang="en-GB" altLang="en-US" sz="2000" dirty="0" err="1" smtClean="0">
                <a:solidFill>
                  <a:srgbClr val="9A0000"/>
                </a:solidFill>
                <a:latin typeface="XCCW Joined 1a" panose="03050602040000000000" pitchFamily="66" charset="0"/>
              </a:rPr>
              <a:t>etc</a:t>
            </a:r>
            <a:r>
              <a:rPr lang="en-GB" altLang="en-US" sz="2000" dirty="0" smtClean="0">
                <a:solidFill>
                  <a:srgbClr val="9A0000"/>
                </a:solidFill>
                <a:latin typeface="XCCW Joined 1a" panose="03050602040000000000" pitchFamily="66" charset="0"/>
              </a:rPr>
              <a:t>, all week and need their bags to carry everything.</a:t>
            </a:r>
            <a:br>
              <a:rPr lang="en-GB" altLang="en-US" sz="2000" dirty="0" smtClean="0">
                <a:solidFill>
                  <a:srgbClr val="9A0000"/>
                </a:solidFill>
                <a:latin typeface="XCCW Joined 1a" panose="03050602040000000000" pitchFamily="66" charset="0"/>
              </a:rPr>
            </a:br>
            <a:endParaRPr lang="en-GB" altLang="en-US" sz="2000" dirty="0" smtClean="0">
              <a:solidFill>
                <a:srgbClr val="9A0000"/>
              </a:solidFill>
              <a:latin typeface="XCCW Joined 1a" panose="03050602040000000000" pitchFamily="66" charset="0"/>
            </a:endParaRPr>
          </a:p>
          <a:p>
            <a:pPr eaLnBrk="1" hangingPunct="1">
              <a:spcBef>
                <a:spcPct val="0"/>
              </a:spcBef>
            </a:pPr>
            <a:r>
              <a:rPr lang="en-GB" altLang="en-US" sz="2000" dirty="0" smtClean="0">
                <a:solidFill>
                  <a:srgbClr val="9A0000"/>
                </a:solidFill>
                <a:latin typeface="XCCW Joined 1a" panose="03050602040000000000" pitchFamily="66" charset="0"/>
              </a:rPr>
              <a:t>Cu</a:t>
            </a:r>
            <a:r>
              <a:rPr lang="en-US" altLang="en-US" sz="2000" dirty="0" err="1" smtClean="0">
                <a:solidFill>
                  <a:srgbClr val="9A0000"/>
                </a:solidFill>
                <a:latin typeface="XCCW Joined 1a" panose="03050602040000000000" pitchFamily="66" charset="0"/>
              </a:rPr>
              <a:t>rrent</a:t>
            </a:r>
            <a:r>
              <a:rPr lang="en-US" altLang="en-US" sz="2000" dirty="0" smtClean="0">
                <a:solidFill>
                  <a:srgbClr val="9A0000"/>
                </a:solidFill>
                <a:latin typeface="XCCW Joined 1a" panose="03050602040000000000" pitchFamily="66" charset="0"/>
              </a:rPr>
              <a:t> </a:t>
            </a:r>
            <a:r>
              <a:rPr lang="en-US" altLang="en-US" sz="2000" b="1" dirty="0" smtClean="0">
                <a:solidFill>
                  <a:srgbClr val="9A0000"/>
                </a:solidFill>
                <a:latin typeface="XCCW Joined 1a" panose="03050602040000000000" pitchFamily="66" charset="0"/>
              </a:rPr>
              <a:t>reading book </a:t>
            </a:r>
            <a:r>
              <a:rPr lang="en-US" altLang="en-US" sz="2000" dirty="0" smtClean="0">
                <a:solidFill>
                  <a:srgbClr val="9A0000"/>
                </a:solidFill>
                <a:latin typeface="XCCW Joined 1a" panose="03050602040000000000" pitchFamily="66" charset="0"/>
              </a:rPr>
              <a:t>and </a:t>
            </a:r>
            <a:r>
              <a:rPr lang="en-US" altLang="en-US" sz="2000" b="1" dirty="0" smtClean="0">
                <a:solidFill>
                  <a:srgbClr val="9A0000"/>
                </a:solidFill>
                <a:latin typeface="XCCW Joined 1a" panose="03050602040000000000" pitchFamily="66" charset="0"/>
              </a:rPr>
              <a:t>reading record </a:t>
            </a:r>
            <a:r>
              <a:rPr lang="en-US" altLang="en-US" sz="2000" dirty="0" smtClean="0">
                <a:solidFill>
                  <a:srgbClr val="9A0000"/>
                </a:solidFill>
                <a:latin typeface="XCCW Joined 1a" panose="03050602040000000000" pitchFamily="66" charset="0"/>
              </a:rPr>
              <a:t>should be in school </a:t>
            </a:r>
            <a:r>
              <a:rPr lang="en-US" altLang="en-US" sz="2000" b="1" dirty="0" smtClean="0">
                <a:solidFill>
                  <a:srgbClr val="9A0000"/>
                </a:solidFill>
                <a:latin typeface="XCCW Joined 1a" panose="03050602040000000000" pitchFamily="66" charset="0"/>
              </a:rPr>
              <a:t>everyday </a:t>
            </a:r>
            <a:r>
              <a:rPr lang="en-US" altLang="en-US" sz="2000" dirty="0" smtClean="0">
                <a:solidFill>
                  <a:srgbClr val="9A0000"/>
                </a:solidFill>
                <a:latin typeface="XCCW Joined 1a" panose="03050602040000000000" pitchFamily="66" charset="0"/>
              </a:rPr>
              <a:t>to allow them to be monitored.</a:t>
            </a:r>
            <a:br>
              <a:rPr lang="en-US" altLang="en-US" sz="2000" dirty="0" smtClean="0">
                <a:solidFill>
                  <a:srgbClr val="9A0000"/>
                </a:solidFill>
                <a:latin typeface="XCCW Joined 1a" panose="03050602040000000000" pitchFamily="66" charset="0"/>
              </a:rPr>
            </a:br>
            <a:endParaRPr lang="en-US" altLang="en-US" sz="2000" dirty="0" smtClean="0">
              <a:solidFill>
                <a:srgbClr val="9A0000"/>
              </a:solidFill>
              <a:latin typeface="XCCW Joined 1a" panose="03050602040000000000" pitchFamily="66" charset="0"/>
            </a:endParaRPr>
          </a:p>
          <a:p>
            <a:pPr eaLnBrk="1" hangingPunct="1">
              <a:spcBef>
                <a:spcPct val="0"/>
              </a:spcBef>
            </a:pPr>
            <a:r>
              <a:rPr lang="en-GB" altLang="en-US" sz="2000" b="1" dirty="0" smtClean="0">
                <a:solidFill>
                  <a:srgbClr val="9A0000"/>
                </a:solidFill>
                <a:latin typeface="XCCW Joined 1a" panose="03050602040000000000" pitchFamily="66" charset="0"/>
              </a:rPr>
              <a:t>Lunch</a:t>
            </a:r>
          </a:p>
          <a:p>
            <a:pPr eaLnBrk="1" hangingPunct="1">
              <a:spcBef>
                <a:spcPct val="0"/>
              </a:spcBef>
            </a:pPr>
            <a:endParaRPr lang="en-GB" altLang="en-US" sz="2000" dirty="0" smtClean="0">
              <a:solidFill>
                <a:srgbClr val="9A0000"/>
              </a:solidFill>
              <a:latin typeface="XCCW Joined 1a" panose="03050602040000000000" pitchFamily="66" charset="0"/>
            </a:endParaRPr>
          </a:p>
          <a:p>
            <a:pPr eaLnBrk="1" hangingPunct="1">
              <a:spcBef>
                <a:spcPct val="0"/>
              </a:spcBef>
            </a:pPr>
            <a:r>
              <a:rPr lang="en-GB" altLang="en-US" sz="2000" b="1" dirty="0" smtClean="0">
                <a:solidFill>
                  <a:srgbClr val="9A0000"/>
                </a:solidFill>
                <a:latin typeface="XCCW Joined 1a" panose="03050602040000000000" pitchFamily="66" charset="0"/>
              </a:rPr>
              <a:t>Water bottle </a:t>
            </a:r>
            <a:r>
              <a:rPr lang="en-GB" altLang="en-US" sz="2000" dirty="0" smtClean="0">
                <a:solidFill>
                  <a:srgbClr val="9A0000"/>
                </a:solidFill>
                <a:latin typeface="XCCW Joined 1a" panose="03050602040000000000" pitchFamily="66" charset="0"/>
              </a:rPr>
              <a:t>– named, please.</a:t>
            </a:r>
          </a:p>
        </p:txBody>
      </p:sp>
    </p:spTree>
  </p:cSld>
  <p:clrMapOvr>
    <a:masterClrMapping/>
  </p:clrMapOvr>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336</TotalTime>
  <Words>1126</Words>
  <Application>Microsoft Office PowerPoint</Application>
  <PresentationFormat>On-screen Show (4:3)</PresentationFormat>
  <Paragraphs>86</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Comic Sans MS</vt:lpstr>
      <vt:lpstr>Arial</vt:lpstr>
      <vt:lpstr>Calibri</vt:lpstr>
      <vt:lpstr>XCCW Joined 1a</vt:lpstr>
      <vt:lpstr>Wingdings 2</vt:lpstr>
      <vt:lpstr>Times New Roman</vt:lpstr>
      <vt:lpstr>Wingdings</vt:lpstr>
      <vt:lpstr>Crayons</vt:lpstr>
      <vt:lpstr>‘Meet the Teacher’  Hello and Welcome to Italy Class!</vt:lpstr>
      <vt:lpstr>Curriculum</vt:lpstr>
      <vt:lpstr>Italy Class Timetable</vt:lpstr>
      <vt:lpstr>PowerPoint Presentation</vt:lpstr>
      <vt:lpstr>Italy class - Reading</vt:lpstr>
      <vt:lpstr>PowerPoint Presentation</vt:lpstr>
      <vt:lpstr>Handwriting</vt:lpstr>
      <vt:lpstr>School Uniform</vt:lpstr>
      <vt:lpstr>What to bring to school</vt:lpstr>
      <vt:lpstr>PowerPoint Presentation</vt:lpstr>
      <vt:lpstr>PowerPoint Presentation</vt:lpstr>
      <vt:lpstr>Dates to Remember</vt:lpstr>
      <vt:lpstr>Any  Questions?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 Good evening and welcome to India Class!</dc:title>
  <dc:creator>Andy</dc:creator>
  <cp:lastModifiedBy>FHancock</cp:lastModifiedBy>
  <cp:revision>80</cp:revision>
  <cp:lastPrinted>2017-09-28T08:53:50Z</cp:lastPrinted>
  <dcterms:created xsi:type="dcterms:W3CDTF">2014-09-14T11:41:14Z</dcterms:created>
  <dcterms:modified xsi:type="dcterms:W3CDTF">2023-10-10T09:07:38Z</dcterms:modified>
</cp:coreProperties>
</file>