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slideshow.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3" r:id="rId1"/>
  </p:sldMasterIdLst>
  <p:notesMasterIdLst>
    <p:notesMasterId r:id="rId15"/>
  </p:notesMasterIdLst>
  <p:handoutMasterIdLst>
    <p:handoutMasterId r:id="rId16"/>
  </p:handoutMasterIdLst>
  <p:sldIdLst>
    <p:sldId id="256" r:id="rId2"/>
    <p:sldId id="268" r:id="rId3"/>
    <p:sldId id="257" r:id="rId4"/>
    <p:sldId id="269" r:id="rId5"/>
    <p:sldId id="258" r:id="rId6"/>
    <p:sldId id="270" r:id="rId7"/>
    <p:sldId id="267" r:id="rId8"/>
    <p:sldId id="259" r:id="rId9"/>
    <p:sldId id="260" r:id="rId10"/>
    <p:sldId id="261" r:id="rId11"/>
    <p:sldId id="271" r:id="rId12"/>
    <p:sldId id="264" r:id="rId13"/>
    <p:sldId id="262" r:id="rId14"/>
  </p:sldIdLst>
  <p:sldSz cx="9144000" cy="6858000" type="screen4x3"/>
  <p:notesSz cx="6797675" cy="9926638"/>
  <p:defaultTextStyle>
    <a:defPPr>
      <a:defRPr lang="en-GB"/>
    </a:defPPr>
    <a:lvl1pPr algn="l" rtl="0" eaLnBrk="0" fontAlgn="base" hangingPunct="0">
      <a:spcBef>
        <a:spcPct val="0"/>
      </a:spcBef>
      <a:spcAft>
        <a:spcPct val="0"/>
      </a:spcAft>
      <a:defRPr kern="1200">
        <a:solidFill>
          <a:schemeClr val="tx1"/>
        </a:solidFill>
        <a:latin typeface="Comic Sans MS" panose="030F0702030302020204" pitchFamily="66"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omic Sans MS" panose="030F0702030302020204" pitchFamily="66"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omic Sans MS" panose="030F0702030302020204" pitchFamily="66"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omic Sans MS" panose="030F0702030302020204" pitchFamily="66"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omic Sans MS" panose="030F0702030302020204" pitchFamily="66" charset="0"/>
        <a:ea typeface="+mn-ea"/>
        <a:cs typeface="Arial" panose="020B0604020202020204" pitchFamily="34" charset="0"/>
      </a:defRPr>
    </a:lvl5pPr>
    <a:lvl6pPr marL="2286000" algn="l" defTabSz="914400" rtl="0" eaLnBrk="1" latinLnBrk="0" hangingPunct="1">
      <a:defRPr kern="1200">
        <a:solidFill>
          <a:schemeClr val="tx1"/>
        </a:solidFill>
        <a:latin typeface="Comic Sans MS" panose="030F0702030302020204" pitchFamily="66" charset="0"/>
        <a:ea typeface="+mn-ea"/>
        <a:cs typeface="Arial" panose="020B0604020202020204" pitchFamily="34" charset="0"/>
      </a:defRPr>
    </a:lvl6pPr>
    <a:lvl7pPr marL="2743200" algn="l" defTabSz="914400" rtl="0" eaLnBrk="1" latinLnBrk="0" hangingPunct="1">
      <a:defRPr kern="1200">
        <a:solidFill>
          <a:schemeClr val="tx1"/>
        </a:solidFill>
        <a:latin typeface="Comic Sans MS" panose="030F0702030302020204" pitchFamily="66" charset="0"/>
        <a:ea typeface="+mn-ea"/>
        <a:cs typeface="Arial" panose="020B0604020202020204" pitchFamily="34" charset="0"/>
      </a:defRPr>
    </a:lvl7pPr>
    <a:lvl8pPr marL="3200400" algn="l" defTabSz="914400" rtl="0" eaLnBrk="1" latinLnBrk="0" hangingPunct="1">
      <a:defRPr kern="1200">
        <a:solidFill>
          <a:schemeClr val="tx1"/>
        </a:solidFill>
        <a:latin typeface="Comic Sans MS" panose="030F0702030302020204" pitchFamily="66" charset="0"/>
        <a:ea typeface="+mn-ea"/>
        <a:cs typeface="Arial" panose="020B0604020202020204" pitchFamily="34" charset="0"/>
      </a:defRPr>
    </a:lvl8pPr>
    <a:lvl9pPr marL="3657600" algn="l" defTabSz="914400" rtl="0" eaLnBrk="1" latinLnBrk="0" hangingPunct="1">
      <a:defRPr kern="1200">
        <a:solidFill>
          <a:schemeClr val="tx1"/>
        </a:solidFill>
        <a:latin typeface="Comic Sans MS" panose="030F0702030302020204" pitchFamily="66"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7E3FD"/>
    <a:srgbClr val="9FBB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hdr" sz="quarter"/>
          </p:nvPr>
        </p:nvSpPr>
        <p:spPr bwMode="auto">
          <a:xfrm>
            <a:off x="0" y="0"/>
            <a:ext cx="2946400" cy="496888"/>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cs typeface="Arial" charset="0"/>
              </a:defRPr>
            </a:lvl1pPr>
          </a:lstStyle>
          <a:p>
            <a:pPr>
              <a:defRPr/>
            </a:pPr>
            <a:endParaRPr lang="en-GB"/>
          </a:p>
        </p:txBody>
      </p:sp>
      <p:sp>
        <p:nvSpPr>
          <p:cNvPr id="50179" name="Rectangle 3"/>
          <p:cNvSpPr>
            <a:spLocks noGrp="1" noChangeArrowheads="1"/>
          </p:cNvSpPr>
          <p:nvPr>
            <p:ph type="dt" sz="quarter" idx="1"/>
          </p:nvPr>
        </p:nvSpPr>
        <p:spPr bwMode="auto">
          <a:xfrm>
            <a:off x="3849688" y="0"/>
            <a:ext cx="2946400" cy="496888"/>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cs typeface="Arial" charset="0"/>
              </a:defRPr>
            </a:lvl1pPr>
          </a:lstStyle>
          <a:p>
            <a:pPr>
              <a:defRPr/>
            </a:pPr>
            <a:endParaRPr lang="en-GB"/>
          </a:p>
        </p:txBody>
      </p:sp>
      <p:sp>
        <p:nvSpPr>
          <p:cNvPr id="50180" name="Rectangle 4"/>
          <p:cNvSpPr>
            <a:spLocks noGrp="1" noChangeArrowheads="1"/>
          </p:cNvSpPr>
          <p:nvPr>
            <p:ph type="ftr" sz="quarter" idx="2"/>
          </p:nvPr>
        </p:nvSpPr>
        <p:spPr bwMode="auto">
          <a:xfrm>
            <a:off x="0" y="9428163"/>
            <a:ext cx="2946400" cy="496887"/>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cs typeface="Arial" charset="0"/>
              </a:defRPr>
            </a:lvl1pPr>
          </a:lstStyle>
          <a:p>
            <a:pPr>
              <a:defRPr/>
            </a:pPr>
            <a:endParaRPr lang="en-GB"/>
          </a:p>
        </p:txBody>
      </p:sp>
      <p:sp>
        <p:nvSpPr>
          <p:cNvPr id="50181" name="Rectangle 5"/>
          <p:cNvSpPr>
            <a:spLocks noGrp="1" noChangeArrowheads="1"/>
          </p:cNvSpPr>
          <p:nvPr>
            <p:ph type="sldNum" sz="quarter" idx="3"/>
          </p:nvPr>
        </p:nvSpPr>
        <p:spPr bwMode="auto">
          <a:xfrm>
            <a:off x="3849688" y="9428163"/>
            <a:ext cx="2946400" cy="496887"/>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defRPr>
            </a:lvl1pPr>
          </a:lstStyle>
          <a:p>
            <a:fld id="{CEAF495C-4584-4247-969D-660C71243486}" type="slidenum">
              <a:rPr lang="en-GB" altLang="en-US"/>
              <a:pPr/>
              <a:t>‹#›</a:t>
            </a:fld>
            <a:endParaRPr lang="en-GB"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pPr>
              <a:defRPr/>
            </a:pPr>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pPr>
              <a:defRPr/>
            </a:pPr>
            <a:fld id="{15629DDD-62F1-4387-A354-4FA93A9E41AA}" type="datetimeFigureOut">
              <a:rPr lang="en-GB"/>
              <a:pPr>
                <a:defRPr/>
              </a:pPr>
              <a:t>10/10/2023</a:t>
            </a:fld>
            <a:endParaRPr lang="en-GB"/>
          </a:p>
        </p:txBody>
      </p:sp>
      <p:sp>
        <p:nvSpPr>
          <p:cNvPr id="4" name="Slide Image Placeholder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pPr>
              <a:defRPr/>
            </a:pPr>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392661D2-14E5-4F3E-A37A-CE53710810BE}" type="slidenum">
              <a:rPr lang="en-GB" altLang="en-US"/>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153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mic Sans MS" panose="030F0702030302020204" pitchFamily="66" charset="0"/>
                <a:cs typeface="Arial" panose="020B0604020202020204" pitchFamily="34" charset="0"/>
              </a:defRPr>
            </a:lvl1pPr>
            <a:lvl2pPr marL="742950" indent="-285750">
              <a:defRPr>
                <a:solidFill>
                  <a:schemeClr val="tx1"/>
                </a:solidFill>
                <a:latin typeface="Comic Sans MS" panose="030F0702030302020204" pitchFamily="66" charset="0"/>
                <a:cs typeface="Arial" panose="020B0604020202020204" pitchFamily="34" charset="0"/>
              </a:defRPr>
            </a:lvl2pPr>
            <a:lvl3pPr marL="1143000" indent="-228600">
              <a:defRPr>
                <a:solidFill>
                  <a:schemeClr val="tx1"/>
                </a:solidFill>
                <a:latin typeface="Comic Sans MS" panose="030F0702030302020204" pitchFamily="66" charset="0"/>
                <a:cs typeface="Arial" panose="020B0604020202020204" pitchFamily="34" charset="0"/>
              </a:defRPr>
            </a:lvl3pPr>
            <a:lvl4pPr marL="1600200" indent="-228600">
              <a:defRPr>
                <a:solidFill>
                  <a:schemeClr val="tx1"/>
                </a:solidFill>
                <a:latin typeface="Comic Sans MS" panose="030F0702030302020204" pitchFamily="66" charset="0"/>
                <a:cs typeface="Arial" panose="020B0604020202020204" pitchFamily="34" charset="0"/>
              </a:defRPr>
            </a:lvl4pPr>
            <a:lvl5pPr marL="2057400" indent="-228600">
              <a:defRPr>
                <a:solidFill>
                  <a:schemeClr val="tx1"/>
                </a:solidFill>
                <a:latin typeface="Comic Sans MS" panose="030F0702030302020204" pitchFamily="66"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fld id="{AA5F3D75-D706-4C3F-A9AE-B38E0945E109}" type="slidenum">
              <a:rPr lang="en-GB" altLang="en-US"/>
              <a:pPr/>
              <a:t>10</a:t>
            </a:fld>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2"/>
          <p:cNvSpPr>
            <a:spLocks/>
          </p:cNvSpPr>
          <p:nvPr/>
        </p:nvSpPr>
        <p:spPr bwMode="blackWhite">
          <a:xfrm>
            <a:off x="20638" y="12700"/>
            <a:ext cx="8896350" cy="6780213"/>
          </a:xfrm>
          <a:custGeom>
            <a:avLst/>
            <a:gdLst>
              <a:gd name="T0" fmla="*/ 2147483646 w 3985"/>
              <a:gd name="T1" fmla="*/ 0 h 3619"/>
              <a:gd name="T2" fmla="*/ 0 w 3985"/>
              <a:gd name="T3" fmla="*/ 2147483646 h 3619"/>
              <a:gd name="T4" fmla="*/ 2147483646 w 3985"/>
              <a:gd name="T5" fmla="*/ 2147483646 h 3619"/>
              <a:gd name="T6" fmla="*/ 2147483646 w 3985"/>
              <a:gd name="T7" fmla="*/ 2147483646 h 3619"/>
              <a:gd name="T8" fmla="*/ 2147483646 w 3985"/>
              <a:gd name="T9" fmla="*/ 0 h 3619"/>
              <a:gd name="T10" fmla="*/ 2147483646 w 3985"/>
              <a:gd name="T11" fmla="*/ 0 h 361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985" h="3619">
                <a:moveTo>
                  <a:pt x="2822" y="0"/>
                </a:moveTo>
                <a:lnTo>
                  <a:pt x="0" y="975"/>
                </a:lnTo>
                <a:lnTo>
                  <a:pt x="2169" y="3619"/>
                </a:lnTo>
                <a:lnTo>
                  <a:pt x="3985" y="1125"/>
                </a:lnTo>
                <a:lnTo>
                  <a:pt x="2822"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nvGrpSpPr>
          <p:cNvPr id="5" name="Group 8"/>
          <p:cNvGrpSpPr>
            <a:grpSpLocks/>
          </p:cNvGrpSpPr>
          <p:nvPr/>
        </p:nvGrpSpPr>
        <p:grpSpPr bwMode="auto">
          <a:xfrm>
            <a:off x="195263" y="234950"/>
            <a:ext cx="3787775" cy="1778000"/>
            <a:chOff x="123" y="148"/>
            <a:chExt cx="2386" cy="1120"/>
          </a:xfrm>
        </p:grpSpPr>
        <p:sp>
          <p:nvSpPr>
            <p:cNvPr id="6" name="Freeform 9"/>
            <p:cNvSpPr>
              <a:spLocks/>
            </p:cNvSpPr>
            <p:nvPr userDrawn="1"/>
          </p:nvSpPr>
          <p:spPr bwMode="auto">
            <a:xfrm>
              <a:off x="177" y="177"/>
              <a:ext cx="2250" cy="1017"/>
            </a:xfrm>
            <a:custGeom>
              <a:avLst/>
              <a:gdLst>
                <a:gd name="T0" fmla="*/ 2147483646 w 794"/>
                <a:gd name="T1" fmla="*/ 1705816979 h 414"/>
                <a:gd name="T2" fmla="*/ 2147483646 w 794"/>
                <a:gd name="T3" fmla="*/ 1373677482 h 414"/>
                <a:gd name="T4" fmla="*/ 2147483646 w 794"/>
                <a:gd name="T5" fmla="*/ 907682493 h 414"/>
                <a:gd name="T6" fmla="*/ 2147483646 w 794"/>
                <a:gd name="T7" fmla="*/ 0 h 414"/>
                <a:gd name="T8" fmla="*/ 1121617071 w 794"/>
                <a:gd name="T9" fmla="*/ 85997690 h 414"/>
                <a:gd name="T10" fmla="*/ 0 w 794"/>
                <a:gd name="T11" fmla="*/ 358752260 h 414"/>
                <a:gd name="T12" fmla="*/ 1366871353 w 794"/>
                <a:gd name="T13" fmla="*/ 669961141 h 414"/>
                <a:gd name="T14" fmla="*/ 2147483646 w 794"/>
                <a:gd name="T15" fmla="*/ 1767377016 h 414"/>
                <a:gd name="T16" fmla="*/ 2147483646 w 794"/>
                <a:gd name="T17" fmla="*/ 1697103367 h 414"/>
                <a:gd name="T18" fmla="*/ 2147483646 w 794"/>
                <a:gd name="T19" fmla="*/ 1787997298 h 414"/>
                <a:gd name="T20" fmla="*/ 2147483646 w 794"/>
                <a:gd name="T21" fmla="*/ 1705816979 h 414"/>
                <a:gd name="T22" fmla="*/ 2147483646 w 794"/>
                <a:gd name="T23" fmla="*/ 1705816979 h 41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94" h="41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close/>
                </a:path>
              </a:pathLst>
            </a:custGeom>
            <a:solidFill>
              <a:srgbClr val="F8F8F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7" name="Freeform 10"/>
            <p:cNvSpPr>
              <a:spLocks/>
            </p:cNvSpPr>
            <p:nvPr userDrawn="1"/>
          </p:nvSpPr>
          <p:spPr bwMode="auto">
            <a:xfrm>
              <a:off x="166" y="261"/>
              <a:ext cx="2244" cy="1007"/>
            </a:xfrm>
            <a:custGeom>
              <a:avLst/>
              <a:gdLst>
                <a:gd name="T0" fmla="*/ 50008 w 1586"/>
                <a:gd name="T1" fmla="*/ 0 h 821"/>
                <a:gd name="T2" fmla="*/ 485714 w 1586"/>
                <a:gd name="T3" fmla="*/ 16702 h 821"/>
                <a:gd name="T4" fmla="*/ 521083 w 1586"/>
                <a:gd name="T5" fmla="*/ 20532 h 821"/>
                <a:gd name="T6" fmla="*/ 578818 w 1586"/>
                <a:gd name="T7" fmla="*/ 25485 h 821"/>
                <a:gd name="T8" fmla="*/ 571160 w 1586"/>
                <a:gd name="T9" fmla="*/ 26422 h 821"/>
                <a:gd name="T10" fmla="*/ 492559 w 1586"/>
                <a:gd name="T11" fmla="*/ 25325 h 821"/>
                <a:gd name="T12" fmla="*/ 417777 w 1586"/>
                <a:gd name="T13" fmla="*/ 26102 h 821"/>
                <a:gd name="T14" fmla="*/ 15107 w 1586"/>
                <a:gd name="T15" fmla="*/ 9617 h 821"/>
                <a:gd name="T16" fmla="*/ 0 w 1586"/>
                <a:gd name="T17" fmla="*/ 4829 h 821"/>
                <a:gd name="T18" fmla="*/ 16752 w 1586"/>
                <a:gd name="T19" fmla="*/ 1018 h 821"/>
                <a:gd name="T20" fmla="*/ 50008 w 1586"/>
                <a:gd name="T21" fmla="*/ 0 h 821"/>
                <a:gd name="T22" fmla="*/ 50008 w 1586"/>
                <a:gd name="T23" fmla="*/ 0 h 82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8" name="Freeform 11"/>
            <p:cNvSpPr>
              <a:spLocks/>
            </p:cNvSpPr>
            <p:nvPr userDrawn="1"/>
          </p:nvSpPr>
          <p:spPr bwMode="auto">
            <a:xfrm>
              <a:off x="474" y="344"/>
              <a:ext cx="1488" cy="919"/>
            </a:xfrm>
            <a:custGeom>
              <a:avLst/>
              <a:gdLst>
                <a:gd name="T0" fmla="*/ 0 w 1049"/>
                <a:gd name="T1" fmla="*/ 11003 h 747"/>
                <a:gd name="T2" fmla="*/ 351345 w 1049"/>
                <a:gd name="T3" fmla="*/ 25311 h 747"/>
                <a:gd name="T4" fmla="*/ 357880 w 1049"/>
                <a:gd name="T5" fmla="*/ 18096 h 747"/>
                <a:gd name="T6" fmla="*/ 399791 w 1049"/>
                <a:gd name="T7" fmla="*/ 14305 h 747"/>
                <a:gd name="T8" fmla="*/ 29722 w 1049"/>
                <a:gd name="T9" fmla="*/ 0 h 747"/>
                <a:gd name="T10" fmla="*/ 0 w 1049"/>
                <a:gd name="T11" fmla="*/ 4286 h 747"/>
                <a:gd name="T12" fmla="*/ 0 w 1049"/>
                <a:gd name="T13" fmla="*/ 11003 h 747"/>
                <a:gd name="T14" fmla="*/ 0 w 1049"/>
                <a:gd name="T15" fmla="*/ 11003 h 74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049" h="747">
                  <a:moveTo>
                    <a:pt x="0" y="325"/>
                  </a:moveTo>
                  <a:lnTo>
                    <a:pt x="922" y="747"/>
                  </a:lnTo>
                  <a:lnTo>
                    <a:pt x="939" y="534"/>
                  </a:lnTo>
                  <a:lnTo>
                    <a:pt x="1049" y="422"/>
                  </a:lnTo>
                  <a:lnTo>
                    <a:pt x="78" y="0"/>
                  </a:lnTo>
                  <a:lnTo>
                    <a:pt x="0" y="127"/>
                  </a:lnTo>
                  <a:lnTo>
                    <a:pt x="0" y="325"/>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nvGrpSpPr>
            <p:cNvPr id="9" name="Group 12"/>
            <p:cNvGrpSpPr>
              <a:grpSpLocks/>
            </p:cNvGrpSpPr>
            <p:nvPr userDrawn="1"/>
          </p:nvGrpSpPr>
          <p:grpSpPr bwMode="auto">
            <a:xfrm>
              <a:off x="123" y="148"/>
              <a:ext cx="2386" cy="1081"/>
              <a:chOff x="123" y="148"/>
              <a:chExt cx="2386" cy="1081"/>
            </a:xfrm>
          </p:grpSpPr>
          <p:sp>
            <p:nvSpPr>
              <p:cNvPr id="10" name="Freeform 13"/>
              <p:cNvSpPr>
                <a:spLocks/>
              </p:cNvSpPr>
              <p:nvPr userDrawn="1"/>
            </p:nvSpPr>
            <p:spPr bwMode="auto">
              <a:xfrm>
                <a:off x="2005" y="934"/>
                <a:ext cx="212" cy="214"/>
              </a:xfrm>
              <a:custGeom>
                <a:avLst/>
                <a:gdLst>
                  <a:gd name="T0" fmla="*/ 39334 w 150"/>
                  <a:gd name="T1" fmla="*/ 0 h 173"/>
                  <a:gd name="T2" fmla="*/ 14478 w 150"/>
                  <a:gd name="T3" fmla="*/ 2468 h 173"/>
                  <a:gd name="T4" fmla="*/ 0 w 150"/>
                  <a:gd name="T5" fmla="*/ 6439 h 173"/>
                  <a:gd name="T6" fmla="*/ 28620 w 150"/>
                  <a:gd name="T7" fmla="*/ 5951 h 173"/>
                  <a:gd name="T8" fmla="*/ 36868 w 150"/>
                  <a:gd name="T9" fmla="*/ 3144 h 173"/>
                  <a:gd name="T10" fmla="*/ 53797 w 150"/>
                  <a:gd name="T11" fmla="*/ 998 h 173"/>
                  <a:gd name="T12" fmla="*/ 39334 w 150"/>
                  <a:gd name="T13" fmla="*/ 0 h 173"/>
                  <a:gd name="T14" fmla="*/ 39334 w 150"/>
                  <a:gd name="T15" fmla="*/ 0 h 17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50" h="173">
                    <a:moveTo>
                      <a:pt x="110" y="0"/>
                    </a:moveTo>
                    <a:lnTo>
                      <a:pt x="40" y="66"/>
                    </a:lnTo>
                    <a:lnTo>
                      <a:pt x="0" y="173"/>
                    </a:lnTo>
                    <a:lnTo>
                      <a:pt x="80" y="160"/>
                    </a:lnTo>
                    <a:lnTo>
                      <a:pt x="103" y="84"/>
                    </a:lnTo>
                    <a:lnTo>
                      <a:pt x="150" y="27"/>
                    </a:lnTo>
                    <a:lnTo>
                      <a:pt x="11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 name="Freeform 14"/>
              <p:cNvSpPr>
                <a:spLocks/>
              </p:cNvSpPr>
              <p:nvPr userDrawn="1"/>
            </p:nvSpPr>
            <p:spPr bwMode="auto">
              <a:xfrm>
                <a:off x="123" y="148"/>
                <a:ext cx="2386" cy="1081"/>
              </a:xfrm>
              <a:custGeom>
                <a:avLst/>
                <a:gdLst>
                  <a:gd name="T0" fmla="*/ 58278 w 1684"/>
                  <a:gd name="T1" fmla="*/ 0 h 880"/>
                  <a:gd name="T2" fmla="*/ 23562 w 1684"/>
                  <a:gd name="T3" fmla="*/ 1719 h 880"/>
                  <a:gd name="T4" fmla="*/ 0 w 1684"/>
                  <a:gd name="T5" fmla="*/ 6872 h 880"/>
                  <a:gd name="T6" fmla="*/ 25132 w 1684"/>
                  <a:gd name="T7" fmla="*/ 11852 h 880"/>
                  <a:gd name="T8" fmla="*/ 441737 w 1684"/>
                  <a:gd name="T9" fmla="*/ 28631 h 880"/>
                  <a:gd name="T10" fmla="*/ 531483 w 1684"/>
                  <a:gd name="T11" fmla="*/ 27586 h 880"/>
                  <a:gd name="T12" fmla="*/ 604205 w 1684"/>
                  <a:gd name="T13" fmla="*/ 29063 h 880"/>
                  <a:gd name="T14" fmla="*/ 629438 w 1684"/>
                  <a:gd name="T15" fmla="*/ 26717 h 880"/>
                  <a:gd name="T16" fmla="*/ 561346 w 1684"/>
                  <a:gd name="T17" fmla="*/ 21921 h 880"/>
                  <a:gd name="T18" fmla="*/ 533679 w 1684"/>
                  <a:gd name="T19" fmla="*/ 16927 h 880"/>
                  <a:gd name="T20" fmla="*/ 511844 w 1684"/>
                  <a:gd name="T21" fmla="*/ 17407 h 880"/>
                  <a:gd name="T22" fmla="*/ 537787 w 1684"/>
                  <a:gd name="T23" fmla="*/ 21921 h 880"/>
                  <a:gd name="T24" fmla="*/ 589800 w 1684"/>
                  <a:gd name="T25" fmla="*/ 26735 h 880"/>
                  <a:gd name="T26" fmla="*/ 528187 w 1684"/>
                  <a:gd name="T27" fmla="*/ 25996 h 880"/>
                  <a:gd name="T28" fmla="*/ 455539 w 1684"/>
                  <a:gd name="T29" fmla="*/ 26855 h 880"/>
                  <a:gd name="T30" fmla="*/ 468984 w 1684"/>
                  <a:gd name="T31" fmla="*/ 21452 h 880"/>
                  <a:gd name="T32" fmla="*/ 500133 w 1684"/>
                  <a:gd name="T33" fmla="*/ 17771 h 880"/>
                  <a:gd name="T34" fmla="*/ 463668 w 1684"/>
                  <a:gd name="T35" fmla="*/ 18230 h 880"/>
                  <a:gd name="T36" fmla="*/ 435398 w 1684"/>
                  <a:gd name="T37" fmla="*/ 21749 h 880"/>
                  <a:gd name="T38" fmla="*/ 425790 w 1684"/>
                  <a:gd name="T39" fmla="*/ 26133 h 880"/>
                  <a:gd name="T40" fmla="*/ 40039 w 1684"/>
                  <a:gd name="T41" fmla="*/ 10235 h 880"/>
                  <a:gd name="T42" fmla="*/ 29811 w 1684"/>
                  <a:gd name="T43" fmla="*/ 7090 h 880"/>
                  <a:gd name="T44" fmla="*/ 38478 w 1684"/>
                  <a:gd name="T45" fmla="*/ 3157 h 880"/>
                  <a:gd name="T46" fmla="*/ 80977 w 1684"/>
                  <a:gd name="T47" fmla="*/ 0 h 880"/>
                  <a:gd name="T48" fmla="*/ 58278 w 1684"/>
                  <a:gd name="T49" fmla="*/ 0 h 880"/>
                  <a:gd name="T50" fmla="*/ 58278 w 1684"/>
                  <a:gd name="T51" fmla="*/ 0 h 88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 name="Freeform 15"/>
              <p:cNvSpPr>
                <a:spLocks/>
              </p:cNvSpPr>
              <p:nvPr userDrawn="1"/>
            </p:nvSpPr>
            <p:spPr bwMode="auto">
              <a:xfrm>
                <a:off x="324" y="158"/>
                <a:ext cx="1686" cy="614"/>
              </a:xfrm>
              <a:custGeom>
                <a:avLst/>
                <a:gdLst>
                  <a:gd name="T0" fmla="*/ 37401 w 1190"/>
                  <a:gd name="T1" fmla="*/ 0 h 500"/>
                  <a:gd name="T2" fmla="*/ 444546 w 1190"/>
                  <a:gd name="T3" fmla="*/ 16089 h 500"/>
                  <a:gd name="T4" fmla="*/ 401685 w 1190"/>
                  <a:gd name="T5" fmla="*/ 16415 h 500"/>
                  <a:gd name="T6" fmla="*/ 0 w 1190"/>
                  <a:gd name="T7" fmla="*/ 885 h 500"/>
                  <a:gd name="T8" fmla="*/ 37401 w 1190"/>
                  <a:gd name="T9" fmla="*/ 0 h 500"/>
                  <a:gd name="T10" fmla="*/ 37401 w 1190"/>
                  <a:gd name="T11" fmla="*/ 0 h 5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190" h="500">
                    <a:moveTo>
                      <a:pt x="100" y="0"/>
                    </a:moveTo>
                    <a:lnTo>
                      <a:pt x="1190" y="490"/>
                    </a:lnTo>
                    <a:lnTo>
                      <a:pt x="1076" y="500"/>
                    </a:lnTo>
                    <a:lnTo>
                      <a:pt x="0" y="27"/>
                    </a:lnTo>
                    <a:lnTo>
                      <a:pt x="10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3" name="Freeform 16"/>
              <p:cNvSpPr>
                <a:spLocks/>
              </p:cNvSpPr>
              <p:nvPr userDrawn="1"/>
            </p:nvSpPr>
            <p:spPr bwMode="auto">
              <a:xfrm>
                <a:off x="409" y="251"/>
                <a:ext cx="227" cy="410"/>
              </a:xfrm>
              <a:custGeom>
                <a:avLst/>
                <a:gdLst>
                  <a:gd name="T0" fmla="*/ 44438 w 160"/>
                  <a:gd name="T1" fmla="*/ 0 h 335"/>
                  <a:gd name="T2" fmla="*/ 7277 w 160"/>
                  <a:gd name="T3" fmla="*/ 3307 h 335"/>
                  <a:gd name="T4" fmla="*/ 0 w 160"/>
                  <a:gd name="T5" fmla="*/ 7123 h 335"/>
                  <a:gd name="T6" fmla="*/ 12752 w 160"/>
                  <a:gd name="T7" fmla="*/ 9737 h 335"/>
                  <a:gd name="T8" fmla="*/ 35831 w 160"/>
                  <a:gd name="T9" fmla="*/ 10382 h 335"/>
                  <a:gd name="T10" fmla="*/ 29091 w 160"/>
                  <a:gd name="T11" fmla="*/ 4755 h 335"/>
                  <a:gd name="T12" fmla="*/ 61127 w 160"/>
                  <a:gd name="T13" fmla="*/ 542 h 335"/>
                  <a:gd name="T14" fmla="*/ 44438 w 160"/>
                  <a:gd name="T15" fmla="*/ 0 h 335"/>
                  <a:gd name="T16" fmla="*/ 44438 w 160"/>
                  <a:gd name="T17" fmla="*/ 0 h 3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0" h="335">
                    <a:moveTo>
                      <a:pt x="116" y="0"/>
                    </a:moveTo>
                    <a:lnTo>
                      <a:pt x="19" y="106"/>
                    </a:lnTo>
                    <a:lnTo>
                      <a:pt x="0" y="230"/>
                    </a:lnTo>
                    <a:lnTo>
                      <a:pt x="33" y="314"/>
                    </a:lnTo>
                    <a:lnTo>
                      <a:pt x="94" y="335"/>
                    </a:lnTo>
                    <a:lnTo>
                      <a:pt x="76" y="154"/>
                    </a:lnTo>
                    <a:lnTo>
                      <a:pt x="160" y="17"/>
                    </a:lnTo>
                    <a:lnTo>
                      <a:pt x="11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4" name="Freeform 17"/>
              <p:cNvSpPr>
                <a:spLocks/>
              </p:cNvSpPr>
              <p:nvPr userDrawn="1"/>
            </p:nvSpPr>
            <p:spPr bwMode="auto">
              <a:xfrm>
                <a:off x="846" y="536"/>
                <a:ext cx="691" cy="364"/>
              </a:xfrm>
              <a:custGeom>
                <a:avLst/>
                <a:gdLst>
                  <a:gd name="T0" fmla="*/ 5118 w 489"/>
                  <a:gd name="T1" fmla="*/ 1156 h 296"/>
                  <a:gd name="T2" fmla="*/ 57036 w 489"/>
                  <a:gd name="T3" fmla="*/ 2232 h 296"/>
                  <a:gd name="T4" fmla="*/ 115733 w 489"/>
                  <a:gd name="T5" fmla="*/ 4616 h 296"/>
                  <a:gd name="T6" fmla="*/ 157179 w 489"/>
                  <a:gd name="T7" fmla="*/ 8186 h 296"/>
                  <a:gd name="T8" fmla="*/ 116434 w 489"/>
                  <a:gd name="T9" fmla="*/ 7741 h 296"/>
                  <a:gd name="T10" fmla="*/ 49509 w 489"/>
                  <a:gd name="T11" fmla="*/ 4919 h 296"/>
                  <a:gd name="T12" fmla="*/ 17816 w 489"/>
                  <a:gd name="T13" fmla="*/ 2691 h 296"/>
                  <a:gd name="T14" fmla="*/ 38107 w 489"/>
                  <a:gd name="T15" fmla="*/ 5483 h 296"/>
                  <a:gd name="T16" fmla="*/ 97126 w 489"/>
                  <a:gd name="T17" fmla="*/ 9075 h 296"/>
                  <a:gd name="T18" fmla="*/ 166361 w 489"/>
                  <a:gd name="T19" fmla="*/ 9984 h 296"/>
                  <a:gd name="T20" fmla="*/ 174611 w 489"/>
                  <a:gd name="T21" fmla="*/ 7537 h 296"/>
                  <a:gd name="T22" fmla="*/ 140734 w 489"/>
                  <a:gd name="T23" fmla="*/ 4053 h 296"/>
                  <a:gd name="T24" fmla="*/ 60643 w 489"/>
                  <a:gd name="T25" fmla="*/ 584 h 296"/>
                  <a:gd name="T26" fmla="*/ 0 w 489"/>
                  <a:gd name="T27" fmla="*/ 0 h 296"/>
                  <a:gd name="T28" fmla="*/ 5118 w 489"/>
                  <a:gd name="T29" fmla="*/ 1156 h 296"/>
                  <a:gd name="T30" fmla="*/ 5118 w 489"/>
                  <a:gd name="T31" fmla="*/ 1156 h 29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grpSp>
      <p:grpSp>
        <p:nvGrpSpPr>
          <p:cNvPr id="15" name="Group 18"/>
          <p:cNvGrpSpPr>
            <a:grpSpLocks/>
          </p:cNvGrpSpPr>
          <p:nvPr/>
        </p:nvGrpSpPr>
        <p:grpSpPr bwMode="auto">
          <a:xfrm>
            <a:off x="7915275" y="4368800"/>
            <a:ext cx="742950" cy="1058863"/>
            <a:chOff x="4986" y="2752"/>
            <a:chExt cx="468" cy="667"/>
          </a:xfrm>
        </p:grpSpPr>
        <p:sp>
          <p:nvSpPr>
            <p:cNvPr id="16" name="Freeform 19"/>
            <p:cNvSpPr>
              <a:spLocks/>
            </p:cNvSpPr>
            <p:nvPr userDrawn="1"/>
          </p:nvSpPr>
          <p:spPr bwMode="auto">
            <a:xfrm rot="7320404">
              <a:off x="4909" y="2936"/>
              <a:ext cx="629" cy="293"/>
            </a:xfrm>
            <a:custGeom>
              <a:avLst/>
              <a:gdLst>
                <a:gd name="T0" fmla="*/ 15 w 794"/>
                <a:gd name="T1" fmla="*/ 1 h 414"/>
                <a:gd name="T2" fmla="*/ 13 w 794"/>
                <a:gd name="T3" fmla="*/ 1 h 414"/>
                <a:gd name="T4" fmla="*/ 10 w 794"/>
                <a:gd name="T5" fmla="*/ 1 h 414"/>
                <a:gd name="T6" fmla="*/ 2 w 794"/>
                <a:gd name="T7" fmla="*/ 0 h 414"/>
                <a:gd name="T8" fmla="*/ 2 w 794"/>
                <a:gd name="T9" fmla="*/ 1 h 414"/>
                <a:gd name="T10" fmla="*/ 0 w 794"/>
                <a:gd name="T11" fmla="*/ 1 h 414"/>
                <a:gd name="T12" fmla="*/ 2 w 794"/>
                <a:gd name="T13" fmla="*/ 1 h 414"/>
                <a:gd name="T14" fmla="*/ 10 w 794"/>
                <a:gd name="T15" fmla="*/ 1 h 414"/>
                <a:gd name="T16" fmla="*/ 13 w 794"/>
                <a:gd name="T17" fmla="*/ 1 h 414"/>
                <a:gd name="T18" fmla="*/ 15 w 794"/>
                <a:gd name="T19" fmla="*/ 1 h 414"/>
                <a:gd name="T20" fmla="*/ 15 w 794"/>
                <a:gd name="T21" fmla="*/ 1 h 414"/>
                <a:gd name="T22" fmla="*/ 15 w 794"/>
                <a:gd name="T23" fmla="*/ 1 h 41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94" h="41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close/>
                </a:path>
              </a:pathLst>
            </a:custGeom>
            <a:solidFill>
              <a:srgbClr val="F8F8F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7" name="Freeform 20"/>
            <p:cNvSpPr>
              <a:spLocks/>
            </p:cNvSpPr>
            <p:nvPr userDrawn="1"/>
          </p:nvSpPr>
          <p:spPr bwMode="auto">
            <a:xfrm rot="7320404">
              <a:off x="4893" y="2923"/>
              <a:ext cx="627" cy="290"/>
            </a:xfrm>
            <a:custGeom>
              <a:avLst/>
              <a:gdLst>
                <a:gd name="T0" fmla="*/ 0 w 1586"/>
                <a:gd name="T1" fmla="*/ 0 h 821"/>
                <a:gd name="T2" fmla="*/ 0 w 1586"/>
                <a:gd name="T3" fmla="*/ 0 h 821"/>
                <a:gd name="T4" fmla="*/ 0 w 1586"/>
                <a:gd name="T5" fmla="*/ 0 h 821"/>
                <a:gd name="T6" fmla="*/ 0 w 1586"/>
                <a:gd name="T7" fmla="*/ 0 h 821"/>
                <a:gd name="T8" fmla="*/ 0 w 1586"/>
                <a:gd name="T9" fmla="*/ 0 h 821"/>
                <a:gd name="T10" fmla="*/ 0 w 1586"/>
                <a:gd name="T11" fmla="*/ 0 h 821"/>
                <a:gd name="T12" fmla="*/ 0 w 1586"/>
                <a:gd name="T13" fmla="*/ 0 h 821"/>
                <a:gd name="T14" fmla="*/ 0 w 1586"/>
                <a:gd name="T15" fmla="*/ 0 h 821"/>
                <a:gd name="T16" fmla="*/ 0 w 1586"/>
                <a:gd name="T17" fmla="*/ 0 h 821"/>
                <a:gd name="T18" fmla="*/ 0 w 1586"/>
                <a:gd name="T19" fmla="*/ 0 h 821"/>
                <a:gd name="T20" fmla="*/ 0 w 1586"/>
                <a:gd name="T21" fmla="*/ 0 h 821"/>
                <a:gd name="T22" fmla="*/ 0 w 1586"/>
                <a:gd name="T23" fmla="*/ 0 h 82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8" name="Freeform 21"/>
            <p:cNvSpPr>
              <a:spLocks/>
            </p:cNvSpPr>
            <p:nvPr userDrawn="1"/>
          </p:nvSpPr>
          <p:spPr bwMode="auto">
            <a:xfrm rot="7320404">
              <a:off x="5000" y="2912"/>
              <a:ext cx="416" cy="265"/>
            </a:xfrm>
            <a:custGeom>
              <a:avLst/>
              <a:gdLst>
                <a:gd name="T0" fmla="*/ 0 w 1049"/>
                <a:gd name="T1" fmla="*/ 0 h 747"/>
                <a:gd name="T2" fmla="*/ 0 w 1049"/>
                <a:gd name="T3" fmla="*/ 0 h 747"/>
                <a:gd name="T4" fmla="*/ 0 w 1049"/>
                <a:gd name="T5" fmla="*/ 0 h 747"/>
                <a:gd name="T6" fmla="*/ 0 w 1049"/>
                <a:gd name="T7" fmla="*/ 0 h 747"/>
                <a:gd name="T8" fmla="*/ 0 w 1049"/>
                <a:gd name="T9" fmla="*/ 0 h 747"/>
                <a:gd name="T10" fmla="*/ 0 w 1049"/>
                <a:gd name="T11" fmla="*/ 0 h 747"/>
                <a:gd name="T12" fmla="*/ 0 w 1049"/>
                <a:gd name="T13" fmla="*/ 0 h 747"/>
                <a:gd name="T14" fmla="*/ 0 w 1049"/>
                <a:gd name="T15" fmla="*/ 0 h 74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049" h="747">
                  <a:moveTo>
                    <a:pt x="0" y="325"/>
                  </a:moveTo>
                  <a:lnTo>
                    <a:pt x="922" y="747"/>
                  </a:lnTo>
                  <a:lnTo>
                    <a:pt x="939" y="534"/>
                  </a:lnTo>
                  <a:lnTo>
                    <a:pt x="1049" y="422"/>
                  </a:lnTo>
                  <a:lnTo>
                    <a:pt x="78" y="0"/>
                  </a:lnTo>
                  <a:lnTo>
                    <a:pt x="0" y="127"/>
                  </a:lnTo>
                  <a:lnTo>
                    <a:pt x="0" y="325"/>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nvGrpSpPr>
            <p:cNvPr id="19" name="Group 22"/>
            <p:cNvGrpSpPr>
              <a:grpSpLocks/>
            </p:cNvGrpSpPr>
            <p:nvPr userDrawn="1"/>
          </p:nvGrpSpPr>
          <p:grpSpPr bwMode="auto">
            <a:xfrm>
              <a:off x="4986" y="2752"/>
              <a:ext cx="468" cy="667"/>
              <a:chOff x="4986" y="2752"/>
              <a:chExt cx="468" cy="667"/>
            </a:xfrm>
          </p:grpSpPr>
          <p:sp>
            <p:nvSpPr>
              <p:cNvPr id="20" name="Freeform 23"/>
              <p:cNvSpPr>
                <a:spLocks/>
              </p:cNvSpPr>
              <p:nvPr userDrawn="1"/>
            </p:nvSpPr>
            <p:spPr bwMode="auto">
              <a:xfrm rot="7320404">
                <a:off x="4987" y="3190"/>
                <a:ext cx="59" cy="61"/>
              </a:xfrm>
              <a:custGeom>
                <a:avLst/>
                <a:gdLst>
                  <a:gd name="T0" fmla="*/ 0 w 150"/>
                  <a:gd name="T1" fmla="*/ 0 h 173"/>
                  <a:gd name="T2" fmla="*/ 0 w 150"/>
                  <a:gd name="T3" fmla="*/ 0 h 173"/>
                  <a:gd name="T4" fmla="*/ 0 w 150"/>
                  <a:gd name="T5" fmla="*/ 0 h 173"/>
                  <a:gd name="T6" fmla="*/ 0 w 150"/>
                  <a:gd name="T7" fmla="*/ 0 h 173"/>
                  <a:gd name="T8" fmla="*/ 0 w 150"/>
                  <a:gd name="T9" fmla="*/ 0 h 173"/>
                  <a:gd name="T10" fmla="*/ 0 w 150"/>
                  <a:gd name="T11" fmla="*/ 0 h 173"/>
                  <a:gd name="T12" fmla="*/ 0 w 150"/>
                  <a:gd name="T13" fmla="*/ 0 h 173"/>
                  <a:gd name="T14" fmla="*/ 0 w 150"/>
                  <a:gd name="T15" fmla="*/ 0 h 17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50" h="173">
                    <a:moveTo>
                      <a:pt x="110" y="0"/>
                    </a:moveTo>
                    <a:lnTo>
                      <a:pt x="40" y="66"/>
                    </a:lnTo>
                    <a:lnTo>
                      <a:pt x="0" y="173"/>
                    </a:lnTo>
                    <a:lnTo>
                      <a:pt x="80" y="160"/>
                    </a:lnTo>
                    <a:lnTo>
                      <a:pt x="103" y="84"/>
                    </a:lnTo>
                    <a:lnTo>
                      <a:pt x="150" y="27"/>
                    </a:lnTo>
                    <a:lnTo>
                      <a:pt x="11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1" name="Freeform 24"/>
              <p:cNvSpPr>
                <a:spLocks/>
              </p:cNvSpPr>
              <p:nvPr userDrawn="1"/>
            </p:nvSpPr>
            <p:spPr bwMode="auto">
              <a:xfrm rot="7320404">
                <a:off x="4887" y="2930"/>
                <a:ext cx="667" cy="311"/>
              </a:xfrm>
              <a:custGeom>
                <a:avLst/>
                <a:gdLst>
                  <a:gd name="T0" fmla="*/ 0 w 1684"/>
                  <a:gd name="T1" fmla="*/ 0 h 880"/>
                  <a:gd name="T2" fmla="*/ 0 w 1684"/>
                  <a:gd name="T3" fmla="*/ 0 h 880"/>
                  <a:gd name="T4" fmla="*/ 0 w 1684"/>
                  <a:gd name="T5" fmla="*/ 0 h 880"/>
                  <a:gd name="T6" fmla="*/ 0 w 1684"/>
                  <a:gd name="T7" fmla="*/ 0 h 880"/>
                  <a:gd name="T8" fmla="*/ 0 w 1684"/>
                  <a:gd name="T9" fmla="*/ 0 h 880"/>
                  <a:gd name="T10" fmla="*/ 0 w 1684"/>
                  <a:gd name="T11" fmla="*/ 0 h 880"/>
                  <a:gd name="T12" fmla="*/ 0 w 1684"/>
                  <a:gd name="T13" fmla="*/ 0 h 880"/>
                  <a:gd name="T14" fmla="*/ 0 w 1684"/>
                  <a:gd name="T15" fmla="*/ 0 h 880"/>
                  <a:gd name="T16" fmla="*/ 0 w 1684"/>
                  <a:gd name="T17" fmla="*/ 0 h 880"/>
                  <a:gd name="T18" fmla="*/ 0 w 1684"/>
                  <a:gd name="T19" fmla="*/ 0 h 880"/>
                  <a:gd name="T20" fmla="*/ 0 w 1684"/>
                  <a:gd name="T21" fmla="*/ 0 h 880"/>
                  <a:gd name="T22" fmla="*/ 0 w 1684"/>
                  <a:gd name="T23" fmla="*/ 0 h 880"/>
                  <a:gd name="T24" fmla="*/ 0 w 1684"/>
                  <a:gd name="T25" fmla="*/ 0 h 880"/>
                  <a:gd name="T26" fmla="*/ 0 w 1684"/>
                  <a:gd name="T27" fmla="*/ 0 h 880"/>
                  <a:gd name="T28" fmla="*/ 0 w 1684"/>
                  <a:gd name="T29" fmla="*/ 0 h 880"/>
                  <a:gd name="T30" fmla="*/ 0 w 1684"/>
                  <a:gd name="T31" fmla="*/ 0 h 880"/>
                  <a:gd name="T32" fmla="*/ 0 w 1684"/>
                  <a:gd name="T33" fmla="*/ 0 h 880"/>
                  <a:gd name="T34" fmla="*/ 0 w 1684"/>
                  <a:gd name="T35" fmla="*/ 0 h 880"/>
                  <a:gd name="T36" fmla="*/ 0 w 1684"/>
                  <a:gd name="T37" fmla="*/ 0 h 880"/>
                  <a:gd name="T38" fmla="*/ 0 w 1684"/>
                  <a:gd name="T39" fmla="*/ 0 h 880"/>
                  <a:gd name="T40" fmla="*/ 0 w 1684"/>
                  <a:gd name="T41" fmla="*/ 0 h 880"/>
                  <a:gd name="T42" fmla="*/ 0 w 1684"/>
                  <a:gd name="T43" fmla="*/ 0 h 880"/>
                  <a:gd name="T44" fmla="*/ 0 w 1684"/>
                  <a:gd name="T45" fmla="*/ 0 h 880"/>
                  <a:gd name="T46" fmla="*/ 0 w 1684"/>
                  <a:gd name="T47" fmla="*/ 0 h 880"/>
                  <a:gd name="T48" fmla="*/ 0 w 1684"/>
                  <a:gd name="T49" fmla="*/ 0 h 880"/>
                  <a:gd name="T50" fmla="*/ 0 w 1684"/>
                  <a:gd name="T51" fmla="*/ 0 h 88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2" name="Freeform 25"/>
              <p:cNvSpPr>
                <a:spLocks/>
              </p:cNvSpPr>
              <p:nvPr userDrawn="1"/>
            </p:nvSpPr>
            <p:spPr bwMode="auto">
              <a:xfrm rot="7320404">
                <a:off x="5062" y="2997"/>
                <a:ext cx="472" cy="176"/>
              </a:xfrm>
              <a:custGeom>
                <a:avLst/>
                <a:gdLst>
                  <a:gd name="T0" fmla="*/ 0 w 1190"/>
                  <a:gd name="T1" fmla="*/ 0 h 500"/>
                  <a:gd name="T2" fmla="*/ 0 w 1190"/>
                  <a:gd name="T3" fmla="*/ 0 h 500"/>
                  <a:gd name="T4" fmla="*/ 0 w 1190"/>
                  <a:gd name="T5" fmla="*/ 0 h 500"/>
                  <a:gd name="T6" fmla="*/ 0 w 1190"/>
                  <a:gd name="T7" fmla="*/ 0 h 500"/>
                  <a:gd name="T8" fmla="*/ 0 w 1190"/>
                  <a:gd name="T9" fmla="*/ 0 h 500"/>
                  <a:gd name="T10" fmla="*/ 0 w 1190"/>
                  <a:gd name="T11" fmla="*/ 0 h 5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190" h="500">
                    <a:moveTo>
                      <a:pt x="100" y="0"/>
                    </a:moveTo>
                    <a:lnTo>
                      <a:pt x="1190" y="490"/>
                    </a:lnTo>
                    <a:lnTo>
                      <a:pt x="1076" y="500"/>
                    </a:lnTo>
                    <a:lnTo>
                      <a:pt x="0" y="27"/>
                    </a:lnTo>
                    <a:lnTo>
                      <a:pt x="10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3" name="Freeform 26"/>
              <p:cNvSpPr>
                <a:spLocks/>
              </p:cNvSpPr>
              <p:nvPr userDrawn="1"/>
            </p:nvSpPr>
            <p:spPr bwMode="auto">
              <a:xfrm rot="7320404">
                <a:off x="5363" y="2874"/>
                <a:ext cx="63" cy="118"/>
              </a:xfrm>
              <a:custGeom>
                <a:avLst/>
                <a:gdLst>
                  <a:gd name="T0" fmla="*/ 0 w 160"/>
                  <a:gd name="T1" fmla="*/ 0 h 335"/>
                  <a:gd name="T2" fmla="*/ 0 w 160"/>
                  <a:gd name="T3" fmla="*/ 0 h 335"/>
                  <a:gd name="T4" fmla="*/ 0 w 160"/>
                  <a:gd name="T5" fmla="*/ 0 h 335"/>
                  <a:gd name="T6" fmla="*/ 0 w 160"/>
                  <a:gd name="T7" fmla="*/ 0 h 335"/>
                  <a:gd name="T8" fmla="*/ 0 w 160"/>
                  <a:gd name="T9" fmla="*/ 0 h 335"/>
                  <a:gd name="T10" fmla="*/ 0 w 160"/>
                  <a:gd name="T11" fmla="*/ 0 h 335"/>
                  <a:gd name="T12" fmla="*/ 0 w 160"/>
                  <a:gd name="T13" fmla="*/ 0 h 335"/>
                  <a:gd name="T14" fmla="*/ 0 w 160"/>
                  <a:gd name="T15" fmla="*/ 0 h 335"/>
                  <a:gd name="T16" fmla="*/ 0 w 160"/>
                  <a:gd name="T17" fmla="*/ 0 h 3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0" h="335">
                    <a:moveTo>
                      <a:pt x="116" y="0"/>
                    </a:moveTo>
                    <a:lnTo>
                      <a:pt x="19" y="106"/>
                    </a:lnTo>
                    <a:lnTo>
                      <a:pt x="0" y="230"/>
                    </a:lnTo>
                    <a:lnTo>
                      <a:pt x="33" y="314"/>
                    </a:lnTo>
                    <a:lnTo>
                      <a:pt x="94" y="335"/>
                    </a:lnTo>
                    <a:lnTo>
                      <a:pt x="76" y="154"/>
                    </a:lnTo>
                    <a:lnTo>
                      <a:pt x="160" y="17"/>
                    </a:lnTo>
                    <a:lnTo>
                      <a:pt x="11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4" name="Freeform 27"/>
              <p:cNvSpPr>
                <a:spLocks/>
              </p:cNvSpPr>
              <p:nvPr userDrawn="1"/>
            </p:nvSpPr>
            <p:spPr bwMode="auto">
              <a:xfrm rot="7320404">
                <a:off x="5136" y="3000"/>
                <a:ext cx="193" cy="104"/>
              </a:xfrm>
              <a:custGeom>
                <a:avLst/>
                <a:gdLst>
                  <a:gd name="T0" fmla="*/ 0 w 489"/>
                  <a:gd name="T1" fmla="*/ 0 h 296"/>
                  <a:gd name="T2" fmla="*/ 0 w 489"/>
                  <a:gd name="T3" fmla="*/ 0 h 296"/>
                  <a:gd name="T4" fmla="*/ 0 w 489"/>
                  <a:gd name="T5" fmla="*/ 0 h 296"/>
                  <a:gd name="T6" fmla="*/ 0 w 489"/>
                  <a:gd name="T7" fmla="*/ 0 h 296"/>
                  <a:gd name="T8" fmla="*/ 0 w 489"/>
                  <a:gd name="T9" fmla="*/ 0 h 296"/>
                  <a:gd name="T10" fmla="*/ 0 w 489"/>
                  <a:gd name="T11" fmla="*/ 0 h 296"/>
                  <a:gd name="T12" fmla="*/ 0 w 489"/>
                  <a:gd name="T13" fmla="*/ 0 h 296"/>
                  <a:gd name="T14" fmla="*/ 0 w 489"/>
                  <a:gd name="T15" fmla="*/ 0 h 296"/>
                  <a:gd name="T16" fmla="*/ 0 w 489"/>
                  <a:gd name="T17" fmla="*/ 0 h 296"/>
                  <a:gd name="T18" fmla="*/ 0 w 489"/>
                  <a:gd name="T19" fmla="*/ 0 h 296"/>
                  <a:gd name="T20" fmla="*/ 0 w 489"/>
                  <a:gd name="T21" fmla="*/ 0 h 296"/>
                  <a:gd name="T22" fmla="*/ 0 w 489"/>
                  <a:gd name="T23" fmla="*/ 0 h 296"/>
                  <a:gd name="T24" fmla="*/ 0 w 489"/>
                  <a:gd name="T25" fmla="*/ 0 h 296"/>
                  <a:gd name="T26" fmla="*/ 0 w 489"/>
                  <a:gd name="T27" fmla="*/ 0 h 296"/>
                  <a:gd name="T28" fmla="*/ 0 w 489"/>
                  <a:gd name="T29" fmla="*/ 0 h 296"/>
                  <a:gd name="T30" fmla="*/ 0 w 489"/>
                  <a:gd name="T31" fmla="*/ 0 h 29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grpSp>
      <p:sp>
        <p:nvSpPr>
          <p:cNvPr id="25" name="Freeform 28"/>
          <p:cNvSpPr>
            <a:spLocks/>
          </p:cNvSpPr>
          <p:nvPr/>
        </p:nvSpPr>
        <p:spPr bwMode="auto">
          <a:xfrm>
            <a:off x="901700" y="5054600"/>
            <a:ext cx="6807200" cy="728663"/>
          </a:xfrm>
          <a:custGeom>
            <a:avLst/>
            <a:gdLst>
              <a:gd name="T0" fmla="*/ 0 w 4288"/>
              <a:gd name="T1" fmla="*/ 0 h 459"/>
              <a:gd name="T2" fmla="*/ 2147483646 w 4288"/>
              <a:gd name="T3" fmla="*/ 2147483646 h 459"/>
              <a:gd name="T4" fmla="*/ 2147483646 w 4288"/>
              <a:gd name="T5" fmla="*/ 2147483646 h 459"/>
              <a:gd name="T6" fmla="*/ 2147483646 w 4288"/>
              <a:gd name="T7" fmla="*/ 2147483646 h 459"/>
              <a:gd name="T8" fmla="*/ 2147483646 w 4288"/>
              <a:gd name="T9" fmla="*/ 2147483646 h 459"/>
              <a:gd name="T10" fmla="*/ 2147483646 w 4288"/>
              <a:gd name="T11" fmla="*/ 2147483646 h 459"/>
              <a:gd name="T12" fmla="*/ 2147483646 w 4288"/>
              <a:gd name="T13" fmla="*/ 2147483646 h 45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288" h="459">
                <a:moveTo>
                  <a:pt x="0" y="0"/>
                </a:moveTo>
                <a:cubicBezTo>
                  <a:pt x="136" y="43"/>
                  <a:pt x="556" y="232"/>
                  <a:pt x="816" y="256"/>
                </a:cubicBezTo>
                <a:cubicBezTo>
                  <a:pt x="1076" y="280"/>
                  <a:pt x="1387" y="124"/>
                  <a:pt x="1560" y="144"/>
                </a:cubicBezTo>
                <a:cubicBezTo>
                  <a:pt x="1733" y="164"/>
                  <a:pt x="1725" y="375"/>
                  <a:pt x="1856" y="376"/>
                </a:cubicBezTo>
                <a:cubicBezTo>
                  <a:pt x="1987" y="377"/>
                  <a:pt x="2064" y="139"/>
                  <a:pt x="2344" y="152"/>
                </a:cubicBezTo>
                <a:cubicBezTo>
                  <a:pt x="2624" y="165"/>
                  <a:pt x="3212" y="459"/>
                  <a:pt x="3536" y="456"/>
                </a:cubicBezTo>
                <a:cubicBezTo>
                  <a:pt x="3860" y="453"/>
                  <a:pt x="4165" y="188"/>
                  <a:pt x="4288" y="136"/>
                </a:cubicBezTo>
              </a:path>
            </a:pathLst>
          </a:custGeom>
          <a:noFill/>
          <a:ln w="76200" cap="flat" cmpd="sng">
            <a:solidFill>
              <a:schemeClr val="folHlink"/>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6" name="Freeform 29"/>
          <p:cNvSpPr>
            <a:spLocks/>
          </p:cNvSpPr>
          <p:nvPr/>
        </p:nvSpPr>
        <p:spPr bwMode="auto">
          <a:xfrm>
            <a:off x="4076700" y="1930400"/>
            <a:ext cx="889000" cy="381000"/>
          </a:xfrm>
          <a:custGeom>
            <a:avLst/>
            <a:gdLst>
              <a:gd name="T0" fmla="*/ 0 w 560"/>
              <a:gd name="T1" fmla="*/ 2147483646 h 240"/>
              <a:gd name="T2" fmla="*/ 2147483646 w 560"/>
              <a:gd name="T3" fmla="*/ 2147483646 h 240"/>
              <a:gd name="T4" fmla="*/ 2147483646 w 560"/>
              <a:gd name="T5" fmla="*/ 2147483646 h 240"/>
              <a:gd name="T6" fmla="*/ 2147483646 w 560"/>
              <a:gd name="T7" fmla="*/ 2147483646 h 24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60" h="240">
                <a:moveTo>
                  <a:pt x="0" y="32"/>
                </a:moveTo>
                <a:cubicBezTo>
                  <a:pt x="102" y="89"/>
                  <a:pt x="205" y="147"/>
                  <a:pt x="280" y="144"/>
                </a:cubicBezTo>
                <a:cubicBezTo>
                  <a:pt x="355" y="141"/>
                  <a:pt x="401" y="0"/>
                  <a:pt x="448" y="16"/>
                </a:cubicBezTo>
                <a:cubicBezTo>
                  <a:pt x="495" y="32"/>
                  <a:pt x="541" y="201"/>
                  <a:pt x="560" y="240"/>
                </a:cubicBezTo>
              </a:path>
            </a:pathLst>
          </a:custGeom>
          <a:noFill/>
          <a:ln w="114300" cmpd="sng">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9939" name="Rectangle 3"/>
          <p:cNvSpPr>
            <a:spLocks noGrp="1" noChangeArrowheads="1"/>
          </p:cNvSpPr>
          <p:nvPr>
            <p:ph type="ctrTitle"/>
          </p:nvPr>
        </p:nvSpPr>
        <p:spPr>
          <a:xfrm>
            <a:off x="1371600" y="1511300"/>
            <a:ext cx="6400800" cy="2273300"/>
          </a:xfrm>
          <a:effectLst>
            <a:outerShdw dist="45791" dir="2021404" algn="ctr" rotWithShape="0">
              <a:schemeClr val="bg2"/>
            </a:outerShdw>
          </a:effectLst>
        </p:spPr>
        <p:txBody>
          <a:bodyPr/>
          <a:lstStyle>
            <a:lvl1pPr>
              <a:defRPr>
                <a:solidFill>
                  <a:schemeClr val="tx2"/>
                </a:solidFill>
                <a:effectLst>
                  <a:outerShdw blurRad="38100" dist="38100" dir="2700000" algn="tl">
                    <a:srgbClr val="C0C0C0"/>
                  </a:outerShdw>
                </a:effectLst>
              </a:defRPr>
            </a:lvl1pPr>
          </a:lstStyle>
          <a:p>
            <a:pPr lvl="0"/>
            <a:r>
              <a:rPr lang="en-GB" noProof="0"/>
              <a:t>Click to edit Master title style</a:t>
            </a:r>
          </a:p>
        </p:txBody>
      </p:sp>
      <p:sp>
        <p:nvSpPr>
          <p:cNvPr id="39940" name="Rectangle 4"/>
          <p:cNvSpPr>
            <a:spLocks noGrp="1" noChangeArrowheads="1"/>
          </p:cNvSpPr>
          <p:nvPr>
            <p:ph type="subTitle" idx="1"/>
          </p:nvPr>
        </p:nvSpPr>
        <p:spPr>
          <a:xfrm>
            <a:off x="1549400" y="4051300"/>
            <a:ext cx="6032500" cy="1003300"/>
          </a:xfrm>
        </p:spPr>
        <p:txBody>
          <a:bodyPr/>
          <a:lstStyle>
            <a:lvl1pPr marL="0" indent="0" algn="ctr">
              <a:buFontTx/>
              <a:buNone/>
              <a:defRPr sz="2800">
                <a:effectLst>
                  <a:outerShdw blurRad="38100" dist="38100" dir="2700000" algn="tl">
                    <a:srgbClr val="C0C0C0"/>
                  </a:outerShdw>
                </a:effectLst>
              </a:defRPr>
            </a:lvl1pPr>
          </a:lstStyle>
          <a:p>
            <a:pPr lvl="0"/>
            <a:r>
              <a:rPr lang="en-GB" noProof="0"/>
              <a:t>Click to edit Master subtitle style</a:t>
            </a:r>
          </a:p>
        </p:txBody>
      </p:sp>
      <p:sp>
        <p:nvSpPr>
          <p:cNvPr id="27" name="Rectangle 5"/>
          <p:cNvSpPr>
            <a:spLocks noGrp="1" noChangeArrowheads="1"/>
          </p:cNvSpPr>
          <p:nvPr>
            <p:ph type="dt" sz="half" idx="10"/>
          </p:nvPr>
        </p:nvSpPr>
        <p:spPr>
          <a:xfrm>
            <a:off x="685800" y="6248400"/>
            <a:ext cx="1905000" cy="457200"/>
          </a:xfrm>
        </p:spPr>
        <p:txBody>
          <a:bodyPr/>
          <a:lstStyle>
            <a:lvl1pPr>
              <a:defRPr/>
            </a:lvl1pPr>
          </a:lstStyle>
          <a:p>
            <a:pPr>
              <a:defRPr/>
            </a:pPr>
            <a:endParaRPr lang="en-GB"/>
          </a:p>
        </p:txBody>
      </p:sp>
      <p:sp>
        <p:nvSpPr>
          <p:cNvPr id="28"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p>
        </p:txBody>
      </p:sp>
      <p:sp>
        <p:nvSpPr>
          <p:cNvPr id="29" name="Rectangle 7"/>
          <p:cNvSpPr>
            <a:spLocks noGrp="1" noChangeArrowheads="1"/>
          </p:cNvSpPr>
          <p:nvPr>
            <p:ph type="sldNum" sz="quarter" idx="12"/>
          </p:nvPr>
        </p:nvSpPr>
        <p:spPr>
          <a:xfrm>
            <a:off x="6553200" y="6248400"/>
            <a:ext cx="1905000" cy="457200"/>
          </a:xfrm>
        </p:spPr>
        <p:txBody>
          <a:bodyPr/>
          <a:lstStyle>
            <a:lvl1pPr>
              <a:defRPr/>
            </a:lvl1pPr>
          </a:lstStyle>
          <a:p>
            <a:fld id="{029B9663-935C-4BE2-8EBE-1F4276455EB9}" type="slidenum">
              <a:rPr lang="en-GB" altLang="en-US"/>
              <a:pPr/>
              <a:t>‹#›</a:t>
            </a:fld>
            <a:endParaRPr lang="en-GB" altLang="en-US"/>
          </a:p>
        </p:txBody>
      </p:sp>
    </p:spTree>
    <p:extLst>
      <p:ext uri="{BB962C8B-B14F-4D97-AF65-F5344CB8AC3E}">
        <p14:creationId xmlns:p14="http://schemas.microsoft.com/office/powerpoint/2010/main" val="17879960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p>
        </p:txBody>
      </p:sp>
      <p:sp>
        <p:nvSpPr>
          <p:cNvPr id="5" name="Rectangle 6"/>
          <p:cNvSpPr>
            <a:spLocks noGrp="1" noChangeArrowheads="1"/>
          </p:cNvSpPr>
          <p:nvPr>
            <p:ph type="ftr" sz="quarter" idx="11"/>
          </p:nvPr>
        </p:nvSpPr>
        <p:spPr>
          <a:ln/>
        </p:spPr>
        <p:txBody>
          <a:bodyPr/>
          <a:lstStyle>
            <a:lvl1pPr>
              <a:defRPr/>
            </a:lvl1pPr>
          </a:lstStyle>
          <a:p>
            <a:pPr>
              <a:defRPr/>
            </a:pPr>
            <a:endParaRPr lang="en-GB"/>
          </a:p>
        </p:txBody>
      </p:sp>
      <p:sp>
        <p:nvSpPr>
          <p:cNvPr id="6" name="Rectangle 7"/>
          <p:cNvSpPr>
            <a:spLocks noGrp="1" noChangeArrowheads="1"/>
          </p:cNvSpPr>
          <p:nvPr>
            <p:ph type="sldNum" sz="quarter" idx="12"/>
          </p:nvPr>
        </p:nvSpPr>
        <p:spPr>
          <a:ln/>
        </p:spPr>
        <p:txBody>
          <a:bodyPr/>
          <a:lstStyle>
            <a:lvl1pPr>
              <a:defRPr/>
            </a:lvl1pPr>
          </a:lstStyle>
          <a:p>
            <a:fld id="{B7CD75F6-CC78-4766-A09B-1DC9AAE78DAB}" type="slidenum">
              <a:rPr lang="en-GB" altLang="en-US"/>
              <a:pPr/>
              <a:t>‹#›</a:t>
            </a:fld>
            <a:endParaRPr lang="en-GB" altLang="en-US"/>
          </a:p>
        </p:txBody>
      </p:sp>
    </p:spTree>
    <p:extLst>
      <p:ext uri="{BB962C8B-B14F-4D97-AF65-F5344CB8AC3E}">
        <p14:creationId xmlns:p14="http://schemas.microsoft.com/office/powerpoint/2010/main" val="26468603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7950" y="152400"/>
            <a:ext cx="1924050" cy="53340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152400"/>
            <a:ext cx="5619750" cy="5334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p>
        </p:txBody>
      </p:sp>
      <p:sp>
        <p:nvSpPr>
          <p:cNvPr id="5" name="Rectangle 6"/>
          <p:cNvSpPr>
            <a:spLocks noGrp="1" noChangeArrowheads="1"/>
          </p:cNvSpPr>
          <p:nvPr>
            <p:ph type="ftr" sz="quarter" idx="11"/>
          </p:nvPr>
        </p:nvSpPr>
        <p:spPr>
          <a:ln/>
        </p:spPr>
        <p:txBody>
          <a:bodyPr/>
          <a:lstStyle>
            <a:lvl1pPr>
              <a:defRPr/>
            </a:lvl1pPr>
          </a:lstStyle>
          <a:p>
            <a:pPr>
              <a:defRPr/>
            </a:pPr>
            <a:endParaRPr lang="en-GB"/>
          </a:p>
        </p:txBody>
      </p:sp>
      <p:sp>
        <p:nvSpPr>
          <p:cNvPr id="6" name="Rectangle 7"/>
          <p:cNvSpPr>
            <a:spLocks noGrp="1" noChangeArrowheads="1"/>
          </p:cNvSpPr>
          <p:nvPr>
            <p:ph type="sldNum" sz="quarter" idx="12"/>
          </p:nvPr>
        </p:nvSpPr>
        <p:spPr>
          <a:ln/>
        </p:spPr>
        <p:txBody>
          <a:bodyPr/>
          <a:lstStyle>
            <a:lvl1pPr>
              <a:defRPr/>
            </a:lvl1pPr>
          </a:lstStyle>
          <a:p>
            <a:fld id="{187FF8CA-3C4A-4F52-912C-FE413F5E83D6}" type="slidenum">
              <a:rPr lang="en-GB" altLang="en-US"/>
              <a:pPr/>
              <a:t>‹#›</a:t>
            </a:fld>
            <a:endParaRPr lang="en-GB" altLang="en-US"/>
          </a:p>
        </p:txBody>
      </p:sp>
    </p:spTree>
    <p:extLst>
      <p:ext uri="{BB962C8B-B14F-4D97-AF65-F5344CB8AC3E}">
        <p14:creationId xmlns:p14="http://schemas.microsoft.com/office/powerpoint/2010/main" val="14093795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6870700" cy="1600200"/>
          </a:xfrm>
        </p:spPr>
        <p:txBody>
          <a:bodyPr/>
          <a:lstStyle/>
          <a:p>
            <a:r>
              <a:rPr lang="en-US"/>
              <a:t>Click to edit Master title style</a:t>
            </a:r>
            <a:endParaRPr lang="en-GB"/>
          </a:p>
        </p:txBody>
      </p:sp>
      <p:sp>
        <p:nvSpPr>
          <p:cNvPr id="3" name="Text Placeholder 2"/>
          <p:cNvSpPr>
            <a:spLocks noGrp="1"/>
          </p:cNvSpPr>
          <p:nvPr>
            <p:ph type="body" sz="half" idx="1"/>
          </p:nvPr>
        </p:nvSpPr>
        <p:spPr>
          <a:xfrm>
            <a:off x="685800" y="1828800"/>
            <a:ext cx="3771900" cy="3657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10100" y="1828800"/>
            <a:ext cx="3771900" cy="3657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endParaRPr lang="en-GB"/>
          </a:p>
        </p:txBody>
      </p:sp>
      <p:sp>
        <p:nvSpPr>
          <p:cNvPr id="6" name="Rectangle 6"/>
          <p:cNvSpPr>
            <a:spLocks noGrp="1" noChangeArrowheads="1"/>
          </p:cNvSpPr>
          <p:nvPr>
            <p:ph type="ftr" sz="quarter" idx="11"/>
          </p:nvPr>
        </p:nvSpPr>
        <p:spPr>
          <a:ln/>
        </p:spPr>
        <p:txBody>
          <a:bodyPr/>
          <a:lstStyle>
            <a:lvl1pPr>
              <a:defRPr/>
            </a:lvl1pPr>
          </a:lstStyle>
          <a:p>
            <a:pPr>
              <a:defRPr/>
            </a:pPr>
            <a:endParaRPr lang="en-GB"/>
          </a:p>
        </p:txBody>
      </p:sp>
      <p:sp>
        <p:nvSpPr>
          <p:cNvPr id="7" name="Rectangle 7"/>
          <p:cNvSpPr>
            <a:spLocks noGrp="1" noChangeArrowheads="1"/>
          </p:cNvSpPr>
          <p:nvPr>
            <p:ph type="sldNum" sz="quarter" idx="12"/>
          </p:nvPr>
        </p:nvSpPr>
        <p:spPr>
          <a:ln/>
        </p:spPr>
        <p:txBody>
          <a:bodyPr/>
          <a:lstStyle>
            <a:lvl1pPr>
              <a:defRPr/>
            </a:lvl1pPr>
          </a:lstStyle>
          <a:p>
            <a:fld id="{7E79E9D9-3A43-49C1-8967-065652E79DBC}" type="slidenum">
              <a:rPr lang="en-GB" altLang="en-US"/>
              <a:pPr/>
              <a:t>‹#›</a:t>
            </a:fld>
            <a:endParaRPr lang="en-GB" altLang="en-US"/>
          </a:p>
        </p:txBody>
      </p:sp>
    </p:spTree>
    <p:extLst>
      <p:ext uri="{BB962C8B-B14F-4D97-AF65-F5344CB8AC3E}">
        <p14:creationId xmlns:p14="http://schemas.microsoft.com/office/powerpoint/2010/main" val="304188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p>
        </p:txBody>
      </p:sp>
      <p:sp>
        <p:nvSpPr>
          <p:cNvPr id="5" name="Rectangle 6"/>
          <p:cNvSpPr>
            <a:spLocks noGrp="1" noChangeArrowheads="1"/>
          </p:cNvSpPr>
          <p:nvPr>
            <p:ph type="ftr" sz="quarter" idx="11"/>
          </p:nvPr>
        </p:nvSpPr>
        <p:spPr>
          <a:ln/>
        </p:spPr>
        <p:txBody>
          <a:bodyPr/>
          <a:lstStyle>
            <a:lvl1pPr>
              <a:defRPr/>
            </a:lvl1pPr>
          </a:lstStyle>
          <a:p>
            <a:pPr>
              <a:defRPr/>
            </a:pPr>
            <a:endParaRPr lang="en-GB"/>
          </a:p>
        </p:txBody>
      </p:sp>
      <p:sp>
        <p:nvSpPr>
          <p:cNvPr id="6" name="Rectangle 7"/>
          <p:cNvSpPr>
            <a:spLocks noGrp="1" noChangeArrowheads="1"/>
          </p:cNvSpPr>
          <p:nvPr>
            <p:ph type="sldNum" sz="quarter" idx="12"/>
          </p:nvPr>
        </p:nvSpPr>
        <p:spPr>
          <a:ln/>
        </p:spPr>
        <p:txBody>
          <a:bodyPr/>
          <a:lstStyle>
            <a:lvl1pPr>
              <a:defRPr/>
            </a:lvl1pPr>
          </a:lstStyle>
          <a:p>
            <a:fld id="{DF4AB5B1-7301-4237-9F9F-B541E72AE071}" type="slidenum">
              <a:rPr lang="en-GB" altLang="en-US"/>
              <a:pPr/>
              <a:t>‹#›</a:t>
            </a:fld>
            <a:endParaRPr lang="en-GB" altLang="en-US"/>
          </a:p>
        </p:txBody>
      </p:sp>
    </p:spTree>
    <p:extLst>
      <p:ext uri="{BB962C8B-B14F-4D97-AF65-F5344CB8AC3E}">
        <p14:creationId xmlns:p14="http://schemas.microsoft.com/office/powerpoint/2010/main" val="5650642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GB"/>
          </a:p>
        </p:txBody>
      </p:sp>
      <p:sp>
        <p:nvSpPr>
          <p:cNvPr id="5" name="Rectangle 6"/>
          <p:cNvSpPr>
            <a:spLocks noGrp="1" noChangeArrowheads="1"/>
          </p:cNvSpPr>
          <p:nvPr>
            <p:ph type="ftr" sz="quarter" idx="11"/>
          </p:nvPr>
        </p:nvSpPr>
        <p:spPr>
          <a:ln/>
        </p:spPr>
        <p:txBody>
          <a:bodyPr/>
          <a:lstStyle>
            <a:lvl1pPr>
              <a:defRPr/>
            </a:lvl1pPr>
          </a:lstStyle>
          <a:p>
            <a:pPr>
              <a:defRPr/>
            </a:pPr>
            <a:endParaRPr lang="en-GB"/>
          </a:p>
        </p:txBody>
      </p:sp>
      <p:sp>
        <p:nvSpPr>
          <p:cNvPr id="6" name="Rectangle 7"/>
          <p:cNvSpPr>
            <a:spLocks noGrp="1" noChangeArrowheads="1"/>
          </p:cNvSpPr>
          <p:nvPr>
            <p:ph type="sldNum" sz="quarter" idx="12"/>
          </p:nvPr>
        </p:nvSpPr>
        <p:spPr>
          <a:ln/>
        </p:spPr>
        <p:txBody>
          <a:bodyPr/>
          <a:lstStyle>
            <a:lvl1pPr>
              <a:defRPr/>
            </a:lvl1pPr>
          </a:lstStyle>
          <a:p>
            <a:fld id="{551BF7A7-079C-474C-A561-B91C02C58B07}" type="slidenum">
              <a:rPr lang="en-GB" altLang="en-US"/>
              <a:pPr/>
              <a:t>‹#›</a:t>
            </a:fld>
            <a:endParaRPr lang="en-GB" altLang="en-US"/>
          </a:p>
        </p:txBody>
      </p:sp>
    </p:spTree>
    <p:extLst>
      <p:ext uri="{BB962C8B-B14F-4D97-AF65-F5344CB8AC3E}">
        <p14:creationId xmlns:p14="http://schemas.microsoft.com/office/powerpoint/2010/main" val="1739049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828800"/>
            <a:ext cx="37719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10100" y="1828800"/>
            <a:ext cx="37719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endParaRPr lang="en-GB"/>
          </a:p>
        </p:txBody>
      </p:sp>
      <p:sp>
        <p:nvSpPr>
          <p:cNvPr id="6" name="Rectangle 6"/>
          <p:cNvSpPr>
            <a:spLocks noGrp="1" noChangeArrowheads="1"/>
          </p:cNvSpPr>
          <p:nvPr>
            <p:ph type="ftr" sz="quarter" idx="11"/>
          </p:nvPr>
        </p:nvSpPr>
        <p:spPr>
          <a:ln/>
        </p:spPr>
        <p:txBody>
          <a:bodyPr/>
          <a:lstStyle>
            <a:lvl1pPr>
              <a:defRPr/>
            </a:lvl1pPr>
          </a:lstStyle>
          <a:p>
            <a:pPr>
              <a:defRPr/>
            </a:pPr>
            <a:endParaRPr lang="en-GB"/>
          </a:p>
        </p:txBody>
      </p:sp>
      <p:sp>
        <p:nvSpPr>
          <p:cNvPr id="7" name="Rectangle 7"/>
          <p:cNvSpPr>
            <a:spLocks noGrp="1" noChangeArrowheads="1"/>
          </p:cNvSpPr>
          <p:nvPr>
            <p:ph type="sldNum" sz="quarter" idx="12"/>
          </p:nvPr>
        </p:nvSpPr>
        <p:spPr>
          <a:ln/>
        </p:spPr>
        <p:txBody>
          <a:bodyPr/>
          <a:lstStyle>
            <a:lvl1pPr>
              <a:defRPr/>
            </a:lvl1pPr>
          </a:lstStyle>
          <a:p>
            <a:fld id="{D25DAC01-629F-4011-B522-496DB1B6913A}" type="slidenum">
              <a:rPr lang="en-GB" altLang="en-US"/>
              <a:pPr/>
              <a:t>‹#›</a:t>
            </a:fld>
            <a:endParaRPr lang="en-GB" altLang="en-US"/>
          </a:p>
        </p:txBody>
      </p:sp>
    </p:spTree>
    <p:extLst>
      <p:ext uri="{BB962C8B-B14F-4D97-AF65-F5344CB8AC3E}">
        <p14:creationId xmlns:p14="http://schemas.microsoft.com/office/powerpoint/2010/main" val="35623619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endParaRPr lang="en-GB"/>
          </a:p>
        </p:txBody>
      </p:sp>
      <p:sp>
        <p:nvSpPr>
          <p:cNvPr id="8" name="Rectangle 6"/>
          <p:cNvSpPr>
            <a:spLocks noGrp="1" noChangeArrowheads="1"/>
          </p:cNvSpPr>
          <p:nvPr>
            <p:ph type="ftr" sz="quarter" idx="11"/>
          </p:nvPr>
        </p:nvSpPr>
        <p:spPr>
          <a:ln/>
        </p:spPr>
        <p:txBody>
          <a:bodyPr/>
          <a:lstStyle>
            <a:lvl1pPr>
              <a:defRPr/>
            </a:lvl1pPr>
          </a:lstStyle>
          <a:p>
            <a:pPr>
              <a:defRPr/>
            </a:pPr>
            <a:endParaRPr lang="en-GB"/>
          </a:p>
        </p:txBody>
      </p:sp>
      <p:sp>
        <p:nvSpPr>
          <p:cNvPr id="9" name="Rectangle 7"/>
          <p:cNvSpPr>
            <a:spLocks noGrp="1" noChangeArrowheads="1"/>
          </p:cNvSpPr>
          <p:nvPr>
            <p:ph type="sldNum" sz="quarter" idx="12"/>
          </p:nvPr>
        </p:nvSpPr>
        <p:spPr>
          <a:ln/>
        </p:spPr>
        <p:txBody>
          <a:bodyPr/>
          <a:lstStyle>
            <a:lvl1pPr>
              <a:defRPr/>
            </a:lvl1pPr>
          </a:lstStyle>
          <a:p>
            <a:fld id="{E814798C-2B7E-4593-97D5-4BE2A9D7328D}" type="slidenum">
              <a:rPr lang="en-GB" altLang="en-US"/>
              <a:pPr/>
              <a:t>‹#›</a:t>
            </a:fld>
            <a:endParaRPr lang="en-GB" altLang="en-US"/>
          </a:p>
        </p:txBody>
      </p:sp>
    </p:spTree>
    <p:extLst>
      <p:ext uri="{BB962C8B-B14F-4D97-AF65-F5344CB8AC3E}">
        <p14:creationId xmlns:p14="http://schemas.microsoft.com/office/powerpoint/2010/main" val="26189359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endParaRPr lang="en-GB"/>
          </a:p>
        </p:txBody>
      </p:sp>
      <p:sp>
        <p:nvSpPr>
          <p:cNvPr id="4" name="Rectangle 6"/>
          <p:cNvSpPr>
            <a:spLocks noGrp="1" noChangeArrowheads="1"/>
          </p:cNvSpPr>
          <p:nvPr>
            <p:ph type="ftr" sz="quarter" idx="11"/>
          </p:nvPr>
        </p:nvSpPr>
        <p:spPr>
          <a:ln/>
        </p:spPr>
        <p:txBody>
          <a:bodyPr/>
          <a:lstStyle>
            <a:lvl1pPr>
              <a:defRPr/>
            </a:lvl1pPr>
          </a:lstStyle>
          <a:p>
            <a:pPr>
              <a:defRPr/>
            </a:pPr>
            <a:endParaRPr lang="en-GB"/>
          </a:p>
        </p:txBody>
      </p:sp>
      <p:sp>
        <p:nvSpPr>
          <p:cNvPr id="5" name="Rectangle 7"/>
          <p:cNvSpPr>
            <a:spLocks noGrp="1" noChangeArrowheads="1"/>
          </p:cNvSpPr>
          <p:nvPr>
            <p:ph type="sldNum" sz="quarter" idx="12"/>
          </p:nvPr>
        </p:nvSpPr>
        <p:spPr>
          <a:ln/>
        </p:spPr>
        <p:txBody>
          <a:bodyPr/>
          <a:lstStyle>
            <a:lvl1pPr>
              <a:defRPr/>
            </a:lvl1pPr>
          </a:lstStyle>
          <a:p>
            <a:fld id="{25BE185C-6C85-4CD1-A295-59558C6A9049}" type="slidenum">
              <a:rPr lang="en-GB" altLang="en-US"/>
              <a:pPr/>
              <a:t>‹#›</a:t>
            </a:fld>
            <a:endParaRPr lang="en-GB" altLang="en-US"/>
          </a:p>
        </p:txBody>
      </p:sp>
    </p:spTree>
    <p:extLst>
      <p:ext uri="{BB962C8B-B14F-4D97-AF65-F5344CB8AC3E}">
        <p14:creationId xmlns:p14="http://schemas.microsoft.com/office/powerpoint/2010/main" val="26044314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GB"/>
          </a:p>
        </p:txBody>
      </p:sp>
      <p:sp>
        <p:nvSpPr>
          <p:cNvPr id="3" name="Rectangle 6"/>
          <p:cNvSpPr>
            <a:spLocks noGrp="1" noChangeArrowheads="1"/>
          </p:cNvSpPr>
          <p:nvPr>
            <p:ph type="ftr" sz="quarter" idx="11"/>
          </p:nvPr>
        </p:nvSpPr>
        <p:spPr>
          <a:ln/>
        </p:spPr>
        <p:txBody>
          <a:bodyPr/>
          <a:lstStyle>
            <a:lvl1pPr>
              <a:defRPr/>
            </a:lvl1pPr>
          </a:lstStyle>
          <a:p>
            <a:pPr>
              <a:defRPr/>
            </a:pPr>
            <a:endParaRPr lang="en-GB"/>
          </a:p>
        </p:txBody>
      </p:sp>
      <p:sp>
        <p:nvSpPr>
          <p:cNvPr id="4" name="Rectangle 7"/>
          <p:cNvSpPr>
            <a:spLocks noGrp="1" noChangeArrowheads="1"/>
          </p:cNvSpPr>
          <p:nvPr>
            <p:ph type="sldNum" sz="quarter" idx="12"/>
          </p:nvPr>
        </p:nvSpPr>
        <p:spPr>
          <a:ln/>
        </p:spPr>
        <p:txBody>
          <a:bodyPr/>
          <a:lstStyle>
            <a:lvl1pPr>
              <a:defRPr/>
            </a:lvl1pPr>
          </a:lstStyle>
          <a:p>
            <a:fld id="{B7CAEDB9-6DE0-4147-8CDC-BEABCBFE0734}" type="slidenum">
              <a:rPr lang="en-GB" altLang="en-US"/>
              <a:pPr/>
              <a:t>‹#›</a:t>
            </a:fld>
            <a:endParaRPr lang="en-GB" altLang="en-US"/>
          </a:p>
        </p:txBody>
      </p:sp>
    </p:spTree>
    <p:extLst>
      <p:ext uri="{BB962C8B-B14F-4D97-AF65-F5344CB8AC3E}">
        <p14:creationId xmlns:p14="http://schemas.microsoft.com/office/powerpoint/2010/main" val="27375888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p>
        </p:txBody>
      </p:sp>
      <p:sp>
        <p:nvSpPr>
          <p:cNvPr id="6" name="Rectangle 6"/>
          <p:cNvSpPr>
            <a:spLocks noGrp="1" noChangeArrowheads="1"/>
          </p:cNvSpPr>
          <p:nvPr>
            <p:ph type="ftr" sz="quarter" idx="11"/>
          </p:nvPr>
        </p:nvSpPr>
        <p:spPr>
          <a:ln/>
        </p:spPr>
        <p:txBody>
          <a:bodyPr/>
          <a:lstStyle>
            <a:lvl1pPr>
              <a:defRPr/>
            </a:lvl1pPr>
          </a:lstStyle>
          <a:p>
            <a:pPr>
              <a:defRPr/>
            </a:pPr>
            <a:endParaRPr lang="en-GB"/>
          </a:p>
        </p:txBody>
      </p:sp>
      <p:sp>
        <p:nvSpPr>
          <p:cNvPr id="7" name="Rectangle 7"/>
          <p:cNvSpPr>
            <a:spLocks noGrp="1" noChangeArrowheads="1"/>
          </p:cNvSpPr>
          <p:nvPr>
            <p:ph type="sldNum" sz="quarter" idx="12"/>
          </p:nvPr>
        </p:nvSpPr>
        <p:spPr>
          <a:ln/>
        </p:spPr>
        <p:txBody>
          <a:bodyPr/>
          <a:lstStyle>
            <a:lvl1pPr>
              <a:defRPr/>
            </a:lvl1pPr>
          </a:lstStyle>
          <a:p>
            <a:fld id="{6F803882-C516-4FA5-85EF-17002B22005E}" type="slidenum">
              <a:rPr lang="en-GB" altLang="en-US"/>
              <a:pPr/>
              <a:t>‹#›</a:t>
            </a:fld>
            <a:endParaRPr lang="en-GB" altLang="en-US"/>
          </a:p>
        </p:txBody>
      </p:sp>
    </p:spTree>
    <p:extLst>
      <p:ext uri="{BB962C8B-B14F-4D97-AF65-F5344CB8AC3E}">
        <p14:creationId xmlns:p14="http://schemas.microsoft.com/office/powerpoint/2010/main" val="39365558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p>
        </p:txBody>
      </p:sp>
      <p:sp>
        <p:nvSpPr>
          <p:cNvPr id="6" name="Rectangle 6"/>
          <p:cNvSpPr>
            <a:spLocks noGrp="1" noChangeArrowheads="1"/>
          </p:cNvSpPr>
          <p:nvPr>
            <p:ph type="ftr" sz="quarter" idx="11"/>
          </p:nvPr>
        </p:nvSpPr>
        <p:spPr>
          <a:ln/>
        </p:spPr>
        <p:txBody>
          <a:bodyPr/>
          <a:lstStyle>
            <a:lvl1pPr>
              <a:defRPr/>
            </a:lvl1pPr>
          </a:lstStyle>
          <a:p>
            <a:pPr>
              <a:defRPr/>
            </a:pPr>
            <a:endParaRPr lang="en-GB"/>
          </a:p>
        </p:txBody>
      </p:sp>
      <p:sp>
        <p:nvSpPr>
          <p:cNvPr id="7" name="Rectangle 7"/>
          <p:cNvSpPr>
            <a:spLocks noGrp="1" noChangeArrowheads="1"/>
          </p:cNvSpPr>
          <p:nvPr>
            <p:ph type="sldNum" sz="quarter" idx="12"/>
          </p:nvPr>
        </p:nvSpPr>
        <p:spPr>
          <a:ln/>
        </p:spPr>
        <p:txBody>
          <a:bodyPr/>
          <a:lstStyle>
            <a:lvl1pPr>
              <a:defRPr/>
            </a:lvl1pPr>
          </a:lstStyle>
          <a:p>
            <a:fld id="{2BB10C36-B352-41D0-B398-61D4CDA134FA}" type="slidenum">
              <a:rPr lang="en-GB" altLang="en-US"/>
              <a:pPr/>
              <a:t>‹#›</a:t>
            </a:fld>
            <a:endParaRPr lang="en-GB" altLang="en-US"/>
          </a:p>
        </p:txBody>
      </p:sp>
    </p:spTree>
    <p:extLst>
      <p:ext uri="{BB962C8B-B14F-4D97-AF65-F5344CB8AC3E}">
        <p14:creationId xmlns:p14="http://schemas.microsoft.com/office/powerpoint/2010/main" val="34491573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Freeform 2"/>
          <p:cNvSpPr>
            <a:spLocks/>
          </p:cNvSpPr>
          <p:nvPr/>
        </p:nvSpPr>
        <p:spPr bwMode="auto">
          <a:xfrm rot="-3172564">
            <a:off x="7777957" y="-15081"/>
            <a:ext cx="1162050" cy="2084387"/>
          </a:xfrm>
          <a:custGeom>
            <a:avLst/>
            <a:gdLst>
              <a:gd name="T0" fmla="*/ 2147483646 w 2903"/>
              <a:gd name="T1" fmla="*/ 2147483646 h 3686"/>
              <a:gd name="T2" fmla="*/ 2147483646 w 2903"/>
              <a:gd name="T3" fmla="*/ 2147483646 h 3686"/>
              <a:gd name="T4" fmla="*/ 2147483646 w 2903"/>
              <a:gd name="T5" fmla="*/ 0 h 3686"/>
              <a:gd name="T6" fmla="*/ 2147483646 w 2903"/>
              <a:gd name="T7" fmla="*/ 2147483646 h 3686"/>
              <a:gd name="T8" fmla="*/ 2147483646 w 2903"/>
              <a:gd name="T9" fmla="*/ 2147483646 h 3686"/>
              <a:gd name="T10" fmla="*/ 0 w 2903"/>
              <a:gd name="T11" fmla="*/ 2147483646 h 3686"/>
              <a:gd name="T12" fmla="*/ 2147483646 w 2903"/>
              <a:gd name="T13" fmla="*/ 2147483646 h 3686"/>
              <a:gd name="T14" fmla="*/ 2147483646 w 2903"/>
              <a:gd name="T15" fmla="*/ 2147483646 h 3686"/>
              <a:gd name="T16" fmla="*/ 2147483646 w 2903"/>
              <a:gd name="T17" fmla="*/ 2147483646 h 3686"/>
              <a:gd name="T18" fmla="*/ 2147483646 w 2903"/>
              <a:gd name="T19" fmla="*/ 2147483646 h 3686"/>
              <a:gd name="T20" fmla="*/ 2147483646 w 2903"/>
              <a:gd name="T21" fmla="*/ 2147483646 h 368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903" h="3686">
                <a:moveTo>
                  <a:pt x="2903" y="433"/>
                </a:moveTo>
                <a:lnTo>
                  <a:pt x="2565" y="80"/>
                </a:lnTo>
                <a:lnTo>
                  <a:pt x="2241" y="0"/>
                </a:lnTo>
                <a:lnTo>
                  <a:pt x="110" y="2811"/>
                </a:lnTo>
                <a:lnTo>
                  <a:pt x="110" y="3228"/>
                </a:lnTo>
                <a:lnTo>
                  <a:pt x="0" y="3631"/>
                </a:lnTo>
                <a:lnTo>
                  <a:pt x="72" y="3686"/>
                </a:lnTo>
                <a:lnTo>
                  <a:pt x="441" y="3355"/>
                </a:lnTo>
                <a:lnTo>
                  <a:pt x="740" y="3228"/>
                </a:lnTo>
                <a:lnTo>
                  <a:pt x="2903" y="43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27" name="Rectangle 3"/>
          <p:cNvSpPr>
            <a:spLocks noGrp="1" noChangeArrowheads="1"/>
          </p:cNvSpPr>
          <p:nvPr>
            <p:ph type="title"/>
          </p:nvPr>
        </p:nvSpPr>
        <p:spPr bwMode="auto">
          <a:xfrm>
            <a:off x="685800" y="152400"/>
            <a:ext cx="68707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685800" y="1828800"/>
            <a:ext cx="7696200"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38917" name="Rectangle 5"/>
          <p:cNvSpPr>
            <a:spLocks noGrp="1" noChangeArrowheads="1"/>
          </p:cNvSpPr>
          <p:nvPr>
            <p:ph type="dt" sz="half" idx="2"/>
          </p:nvPr>
        </p:nvSpPr>
        <p:spPr bwMode="auto">
          <a:xfrm>
            <a:off x="1371600" y="6248400"/>
            <a:ext cx="19050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400">
                <a:cs typeface="Arial" charset="0"/>
              </a:defRPr>
            </a:lvl1pPr>
          </a:lstStyle>
          <a:p>
            <a:pPr>
              <a:defRPr/>
            </a:pPr>
            <a:endParaRPr lang="en-GB"/>
          </a:p>
        </p:txBody>
      </p:sp>
      <p:sp>
        <p:nvSpPr>
          <p:cNvPr id="38918" name="Rectangle 6"/>
          <p:cNvSpPr>
            <a:spLocks noGrp="1" noChangeArrowheads="1"/>
          </p:cNvSpPr>
          <p:nvPr>
            <p:ph type="ftr" sz="quarter" idx="3"/>
          </p:nvPr>
        </p:nvSpPr>
        <p:spPr bwMode="auto">
          <a:xfrm>
            <a:off x="3556000" y="6248400"/>
            <a:ext cx="2895600" cy="457200"/>
          </a:xfrm>
          <a:prstGeom prst="rect">
            <a:avLst/>
          </a:prstGeom>
          <a:noFill/>
          <a:ln>
            <a:noFill/>
          </a:ln>
        </p:spPr>
        <p:txBody>
          <a:bodyPr vert="horz" wrap="square" lIns="91440" tIns="45720" rIns="91440" bIns="45720" numCol="1" anchor="t" anchorCtr="0" compatLnSpc="1">
            <a:prstTxWarp prst="textNoShape">
              <a:avLst/>
            </a:prstTxWarp>
          </a:bodyPr>
          <a:lstStyle>
            <a:lvl1pPr algn="ctr" eaLnBrk="1" hangingPunct="1">
              <a:defRPr sz="1400">
                <a:cs typeface="Arial" charset="0"/>
              </a:defRPr>
            </a:lvl1pPr>
          </a:lstStyle>
          <a:p>
            <a:pPr>
              <a:defRPr/>
            </a:pPr>
            <a:endParaRPr lang="en-GB"/>
          </a:p>
        </p:txBody>
      </p:sp>
      <p:sp>
        <p:nvSpPr>
          <p:cNvPr id="38919" name="Rectangle 7"/>
          <p:cNvSpPr>
            <a:spLocks noGrp="1" noChangeArrowheads="1"/>
          </p:cNvSpPr>
          <p:nvPr>
            <p:ph type="sldNum" sz="quarter" idx="4"/>
          </p:nvPr>
        </p:nvSpPr>
        <p:spPr bwMode="auto">
          <a:xfrm>
            <a:off x="6718300" y="6248400"/>
            <a:ext cx="19050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400"/>
            </a:lvl1pPr>
          </a:lstStyle>
          <a:p>
            <a:fld id="{F4430F07-AF08-4C88-B97B-FE2BF71F9E44}" type="slidenum">
              <a:rPr lang="en-GB" altLang="en-US"/>
              <a:pPr/>
              <a:t>‹#›</a:t>
            </a:fld>
            <a:endParaRPr lang="en-GB" altLang="en-US"/>
          </a:p>
        </p:txBody>
      </p:sp>
      <p:sp>
        <p:nvSpPr>
          <p:cNvPr id="1032" name="Freeform 8"/>
          <p:cNvSpPr>
            <a:spLocks/>
          </p:cNvSpPr>
          <p:nvPr/>
        </p:nvSpPr>
        <p:spPr bwMode="auto">
          <a:xfrm rot="-3172564">
            <a:off x="7865269" y="24607"/>
            <a:ext cx="1165225" cy="2097087"/>
          </a:xfrm>
          <a:custGeom>
            <a:avLst/>
            <a:gdLst>
              <a:gd name="T0" fmla="*/ 2147483646 w 2911"/>
              <a:gd name="T1" fmla="*/ 0 h 3703"/>
              <a:gd name="T2" fmla="*/ 2147483646 w 2911"/>
              <a:gd name="T3" fmla="*/ 2147483646 h 3703"/>
              <a:gd name="T4" fmla="*/ 2147483646 w 2911"/>
              <a:gd name="T5" fmla="*/ 2147483646 h 3703"/>
              <a:gd name="T6" fmla="*/ 0 w 2911"/>
              <a:gd name="T7" fmla="*/ 2147483646 h 3703"/>
              <a:gd name="T8" fmla="*/ 2147483646 w 2911"/>
              <a:gd name="T9" fmla="*/ 2147483646 h 3703"/>
              <a:gd name="T10" fmla="*/ 2147483646 w 2911"/>
              <a:gd name="T11" fmla="*/ 2147483646 h 3703"/>
              <a:gd name="T12" fmla="*/ 2147483646 w 2911"/>
              <a:gd name="T13" fmla="*/ 2147483646 h 3703"/>
              <a:gd name="T14" fmla="*/ 2147483646 w 2911"/>
              <a:gd name="T15" fmla="*/ 2147483646 h 3703"/>
              <a:gd name="T16" fmla="*/ 2147483646 w 2911"/>
              <a:gd name="T17" fmla="*/ 2147483646 h 3703"/>
              <a:gd name="T18" fmla="*/ 2147483646 w 2911"/>
              <a:gd name="T19" fmla="*/ 0 h 3703"/>
              <a:gd name="T20" fmla="*/ 2147483646 w 2911"/>
              <a:gd name="T21" fmla="*/ 0 h 370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911" h="3703">
                <a:moveTo>
                  <a:pt x="2293" y="0"/>
                </a:moveTo>
                <a:lnTo>
                  <a:pt x="130" y="2835"/>
                </a:lnTo>
                <a:lnTo>
                  <a:pt x="131" y="3201"/>
                </a:lnTo>
                <a:lnTo>
                  <a:pt x="0" y="3633"/>
                </a:lnTo>
                <a:lnTo>
                  <a:pt x="50" y="3703"/>
                </a:lnTo>
                <a:lnTo>
                  <a:pt x="422" y="3352"/>
                </a:lnTo>
                <a:lnTo>
                  <a:pt x="763" y="3220"/>
                </a:lnTo>
                <a:lnTo>
                  <a:pt x="2911" y="428"/>
                </a:lnTo>
                <a:lnTo>
                  <a:pt x="2589" y="96"/>
                </a:lnTo>
                <a:lnTo>
                  <a:pt x="2293"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33" name="Freeform 9"/>
          <p:cNvSpPr>
            <a:spLocks/>
          </p:cNvSpPr>
          <p:nvPr/>
        </p:nvSpPr>
        <p:spPr bwMode="auto">
          <a:xfrm rot="-3172564">
            <a:off x="7831138" y="192088"/>
            <a:ext cx="1025525" cy="1571625"/>
          </a:xfrm>
          <a:custGeom>
            <a:avLst/>
            <a:gdLst>
              <a:gd name="T0" fmla="*/ 0 w 2561"/>
              <a:gd name="T1" fmla="*/ 2147483646 h 2777"/>
              <a:gd name="T2" fmla="*/ 2147483646 w 2561"/>
              <a:gd name="T3" fmla="*/ 2147483646 h 2777"/>
              <a:gd name="T4" fmla="*/ 2147483646 w 2561"/>
              <a:gd name="T5" fmla="*/ 2147483646 h 2777"/>
              <a:gd name="T6" fmla="*/ 2147483646 w 2561"/>
              <a:gd name="T7" fmla="*/ 2147483646 h 2777"/>
              <a:gd name="T8" fmla="*/ 2147483646 w 2561"/>
              <a:gd name="T9" fmla="*/ 2147483646 h 2777"/>
              <a:gd name="T10" fmla="*/ 2147483646 w 2561"/>
              <a:gd name="T11" fmla="*/ 0 h 2777"/>
              <a:gd name="T12" fmla="*/ 0 w 2561"/>
              <a:gd name="T13" fmla="*/ 2147483646 h 2777"/>
              <a:gd name="T14" fmla="*/ 0 w 2561"/>
              <a:gd name="T15" fmla="*/ 2147483646 h 277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561" h="2777">
                <a:moveTo>
                  <a:pt x="0" y="2485"/>
                </a:moveTo>
                <a:lnTo>
                  <a:pt x="432" y="2553"/>
                </a:lnTo>
                <a:lnTo>
                  <a:pt x="736" y="2777"/>
                </a:lnTo>
                <a:lnTo>
                  <a:pt x="2561" y="399"/>
                </a:lnTo>
                <a:lnTo>
                  <a:pt x="2118" y="82"/>
                </a:lnTo>
                <a:lnTo>
                  <a:pt x="1898" y="0"/>
                </a:lnTo>
                <a:lnTo>
                  <a:pt x="0" y="2485"/>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nvGrpSpPr>
          <p:cNvPr id="1034" name="Group 10"/>
          <p:cNvGrpSpPr>
            <a:grpSpLocks/>
          </p:cNvGrpSpPr>
          <p:nvPr/>
        </p:nvGrpSpPr>
        <p:grpSpPr bwMode="auto">
          <a:xfrm>
            <a:off x="7938" y="5540375"/>
            <a:ext cx="1784350" cy="1246188"/>
            <a:chOff x="5" y="3490"/>
            <a:chExt cx="1124" cy="785"/>
          </a:xfrm>
        </p:grpSpPr>
        <p:sp>
          <p:nvSpPr>
            <p:cNvPr id="1051" name="Freeform 11"/>
            <p:cNvSpPr>
              <a:spLocks/>
            </p:cNvSpPr>
            <p:nvPr userDrawn="1"/>
          </p:nvSpPr>
          <p:spPr bwMode="auto">
            <a:xfrm>
              <a:off x="24" y="3505"/>
              <a:ext cx="1089" cy="649"/>
            </a:xfrm>
            <a:custGeom>
              <a:avLst/>
              <a:gdLst>
                <a:gd name="T0" fmla="*/ 1 w 2177"/>
                <a:gd name="T1" fmla="*/ 1 h 1298"/>
                <a:gd name="T2" fmla="*/ 1 w 2177"/>
                <a:gd name="T3" fmla="*/ 1 h 1298"/>
                <a:gd name="T4" fmla="*/ 1 w 2177"/>
                <a:gd name="T5" fmla="*/ 1 h 1298"/>
                <a:gd name="T6" fmla="*/ 1 w 2177"/>
                <a:gd name="T7" fmla="*/ 1 h 1298"/>
                <a:gd name="T8" fmla="*/ 1 w 2177"/>
                <a:gd name="T9" fmla="*/ 1 h 1298"/>
                <a:gd name="T10" fmla="*/ 1 w 2177"/>
                <a:gd name="T11" fmla="*/ 1 h 1298"/>
                <a:gd name="T12" fmla="*/ 1 w 2177"/>
                <a:gd name="T13" fmla="*/ 1 h 1298"/>
                <a:gd name="T14" fmla="*/ 1 w 2177"/>
                <a:gd name="T15" fmla="*/ 1 h 1298"/>
                <a:gd name="T16" fmla="*/ 1 w 2177"/>
                <a:gd name="T17" fmla="*/ 0 h 1298"/>
                <a:gd name="T18" fmla="*/ 1 w 2177"/>
                <a:gd name="T19" fmla="*/ 1 h 1298"/>
                <a:gd name="T20" fmla="*/ 1 w 2177"/>
                <a:gd name="T21" fmla="*/ 1 h 1298"/>
                <a:gd name="T22" fmla="*/ 1 w 2177"/>
                <a:gd name="T23" fmla="*/ 1 h 1298"/>
                <a:gd name="T24" fmla="*/ 1 w 2177"/>
                <a:gd name="T25" fmla="*/ 1 h 1298"/>
                <a:gd name="T26" fmla="*/ 1 w 2177"/>
                <a:gd name="T27" fmla="*/ 1 h 1298"/>
                <a:gd name="T28" fmla="*/ 1 w 2177"/>
                <a:gd name="T29" fmla="*/ 1 h 1298"/>
                <a:gd name="T30" fmla="*/ 1 w 2177"/>
                <a:gd name="T31" fmla="*/ 1 h 1298"/>
                <a:gd name="T32" fmla="*/ 1 w 2177"/>
                <a:gd name="T33" fmla="*/ 1 h 1298"/>
                <a:gd name="T34" fmla="*/ 0 w 2177"/>
                <a:gd name="T35" fmla="*/ 1 h 1298"/>
                <a:gd name="T36" fmla="*/ 1 w 2177"/>
                <a:gd name="T37" fmla="*/ 1 h 1298"/>
                <a:gd name="T38" fmla="*/ 1 w 2177"/>
                <a:gd name="T39" fmla="*/ 1 h 1298"/>
                <a:gd name="T40" fmla="*/ 1 w 2177"/>
                <a:gd name="T41" fmla="*/ 1 h 1298"/>
                <a:gd name="T42" fmla="*/ 1 w 2177"/>
                <a:gd name="T43" fmla="*/ 1 h 1298"/>
                <a:gd name="T44" fmla="*/ 1 w 2177"/>
                <a:gd name="T45" fmla="*/ 1 h 1298"/>
                <a:gd name="T46" fmla="*/ 1 w 2177"/>
                <a:gd name="T47" fmla="*/ 1 h 129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2177" h="1298">
                  <a:moveTo>
                    <a:pt x="1587" y="1260"/>
                  </a:moveTo>
                  <a:lnTo>
                    <a:pt x="1420" y="1106"/>
                  </a:lnTo>
                  <a:lnTo>
                    <a:pt x="1331" y="477"/>
                  </a:lnTo>
                  <a:lnTo>
                    <a:pt x="2139" y="330"/>
                  </a:lnTo>
                  <a:lnTo>
                    <a:pt x="2177" y="203"/>
                  </a:lnTo>
                  <a:lnTo>
                    <a:pt x="2099" y="100"/>
                  </a:lnTo>
                  <a:lnTo>
                    <a:pt x="1276" y="211"/>
                  </a:lnTo>
                  <a:lnTo>
                    <a:pt x="1219" y="32"/>
                  </a:lnTo>
                  <a:lnTo>
                    <a:pt x="1085" y="0"/>
                  </a:lnTo>
                  <a:lnTo>
                    <a:pt x="958" y="28"/>
                  </a:lnTo>
                  <a:lnTo>
                    <a:pt x="888" y="106"/>
                  </a:lnTo>
                  <a:lnTo>
                    <a:pt x="937" y="285"/>
                  </a:lnTo>
                  <a:lnTo>
                    <a:pt x="660" y="441"/>
                  </a:lnTo>
                  <a:lnTo>
                    <a:pt x="983" y="473"/>
                  </a:lnTo>
                  <a:lnTo>
                    <a:pt x="1112" y="889"/>
                  </a:lnTo>
                  <a:lnTo>
                    <a:pt x="141" y="469"/>
                  </a:lnTo>
                  <a:lnTo>
                    <a:pt x="46" y="509"/>
                  </a:lnTo>
                  <a:lnTo>
                    <a:pt x="0" y="636"/>
                  </a:lnTo>
                  <a:lnTo>
                    <a:pt x="55" y="779"/>
                  </a:lnTo>
                  <a:lnTo>
                    <a:pt x="1139" y="1288"/>
                  </a:lnTo>
                  <a:lnTo>
                    <a:pt x="1378" y="1256"/>
                  </a:lnTo>
                  <a:lnTo>
                    <a:pt x="1570" y="1298"/>
                  </a:lnTo>
                  <a:lnTo>
                    <a:pt x="1587" y="1260"/>
                  </a:lnTo>
                  <a:close/>
                </a:path>
              </a:pathLst>
            </a:custGeom>
            <a:solidFill>
              <a:srgbClr val="F8F8F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52" name="Freeform 12"/>
            <p:cNvSpPr>
              <a:spLocks/>
            </p:cNvSpPr>
            <p:nvPr userDrawn="1"/>
          </p:nvSpPr>
          <p:spPr bwMode="auto">
            <a:xfrm>
              <a:off x="1022" y="3582"/>
              <a:ext cx="71" cy="129"/>
            </a:xfrm>
            <a:custGeom>
              <a:avLst/>
              <a:gdLst>
                <a:gd name="T0" fmla="*/ 0 w 143"/>
                <a:gd name="T1" fmla="*/ 1 h 258"/>
                <a:gd name="T2" fmla="*/ 0 w 143"/>
                <a:gd name="T3" fmla="*/ 0 h 258"/>
                <a:gd name="T4" fmla="*/ 0 w 143"/>
                <a:gd name="T5" fmla="*/ 1 h 258"/>
                <a:gd name="T6" fmla="*/ 0 w 143"/>
                <a:gd name="T7" fmla="*/ 1 h 258"/>
                <a:gd name="T8" fmla="*/ 0 w 143"/>
                <a:gd name="T9" fmla="*/ 1 h 258"/>
                <a:gd name="T10" fmla="*/ 0 w 143"/>
                <a:gd name="T11" fmla="*/ 1 h 25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43" h="258">
                  <a:moveTo>
                    <a:pt x="0" y="7"/>
                  </a:moveTo>
                  <a:lnTo>
                    <a:pt x="120" y="0"/>
                  </a:lnTo>
                  <a:lnTo>
                    <a:pt x="143" y="233"/>
                  </a:lnTo>
                  <a:lnTo>
                    <a:pt x="8" y="258"/>
                  </a:lnTo>
                  <a:lnTo>
                    <a:pt x="0" y="7"/>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53" name="Freeform 13"/>
            <p:cNvSpPr>
              <a:spLocks/>
            </p:cNvSpPr>
            <p:nvPr userDrawn="1"/>
          </p:nvSpPr>
          <p:spPr bwMode="auto">
            <a:xfrm>
              <a:off x="20" y="3774"/>
              <a:ext cx="792" cy="410"/>
            </a:xfrm>
            <a:custGeom>
              <a:avLst/>
              <a:gdLst>
                <a:gd name="T0" fmla="*/ 0 w 1586"/>
                <a:gd name="T1" fmla="*/ 0 h 821"/>
                <a:gd name="T2" fmla="*/ 0 w 1586"/>
                <a:gd name="T3" fmla="*/ 0 h 821"/>
                <a:gd name="T4" fmla="*/ 0 w 1586"/>
                <a:gd name="T5" fmla="*/ 0 h 821"/>
                <a:gd name="T6" fmla="*/ 0 w 1586"/>
                <a:gd name="T7" fmla="*/ 0 h 821"/>
                <a:gd name="T8" fmla="*/ 0 w 1586"/>
                <a:gd name="T9" fmla="*/ 0 h 821"/>
                <a:gd name="T10" fmla="*/ 0 w 1586"/>
                <a:gd name="T11" fmla="*/ 0 h 821"/>
                <a:gd name="T12" fmla="*/ 0 w 1586"/>
                <a:gd name="T13" fmla="*/ 0 h 821"/>
                <a:gd name="T14" fmla="*/ 0 w 1586"/>
                <a:gd name="T15" fmla="*/ 0 h 821"/>
                <a:gd name="T16" fmla="*/ 0 w 1586"/>
                <a:gd name="T17" fmla="*/ 0 h 821"/>
                <a:gd name="T18" fmla="*/ 0 w 1586"/>
                <a:gd name="T19" fmla="*/ 0 h 821"/>
                <a:gd name="T20" fmla="*/ 0 w 1586"/>
                <a:gd name="T21" fmla="*/ 0 h 821"/>
                <a:gd name="T22" fmla="*/ 0 w 1586"/>
                <a:gd name="T23" fmla="*/ 0 h 82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54" name="Freeform 14"/>
            <p:cNvSpPr>
              <a:spLocks/>
            </p:cNvSpPr>
            <p:nvPr userDrawn="1"/>
          </p:nvSpPr>
          <p:spPr bwMode="auto">
            <a:xfrm>
              <a:off x="129" y="3808"/>
              <a:ext cx="525" cy="374"/>
            </a:xfrm>
            <a:custGeom>
              <a:avLst/>
              <a:gdLst>
                <a:gd name="T0" fmla="*/ 0 w 1049"/>
                <a:gd name="T1" fmla="*/ 1 h 747"/>
                <a:gd name="T2" fmla="*/ 1 w 1049"/>
                <a:gd name="T3" fmla="*/ 1 h 747"/>
                <a:gd name="T4" fmla="*/ 1 w 1049"/>
                <a:gd name="T5" fmla="*/ 1 h 747"/>
                <a:gd name="T6" fmla="*/ 1 w 1049"/>
                <a:gd name="T7" fmla="*/ 1 h 747"/>
                <a:gd name="T8" fmla="*/ 1 w 1049"/>
                <a:gd name="T9" fmla="*/ 0 h 747"/>
                <a:gd name="T10" fmla="*/ 0 w 1049"/>
                <a:gd name="T11" fmla="*/ 1 h 747"/>
                <a:gd name="T12" fmla="*/ 0 w 1049"/>
                <a:gd name="T13" fmla="*/ 1 h 747"/>
                <a:gd name="T14" fmla="*/ 0 w 1049"/>
                <a:gd name="T15" fmla="*/ 1 h 74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049" h="747">
                  <a:moveTo>
                    <a:pt x="0" y="325"/>
                  </a:moveTo>
                  <a:lnTo>
                    <a:pt x="922" y="747"/>
                  </a:lnTo>
                  <a:lnTo>
                    <a:pt x="939" y="534"/>
                  </a:lnTo>
                  <a:lnTo>
                    <a:pt x="1049" y="422"/>
                  </a:lnTo>
                  <a:lnTo>
                    <a:pt x="78" y="0"/>
                  </a:lnTo>
                  <a:lnTo>
                    <a:pt x="0" y="127"/>
                  </a:lnTo>
                  <a:lnTo>
                    <a:pt x="0" y="325"/>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55" name="Freeform 15"/>
            <p:cNvSpPr>
              <a:spLocks/>
            </p:cNvSpPr>
            <p:nvPr userDrawn="1"/>
          </p:nvSpPr>
          <p:spPr bwMode="auto">
            <a:xfrm>
              <a:off x="485" y="3532"/>
              <a:ext cx="135" cy="121"/>
            </a:xfrm>
            <a:custGeom>
              <a:avLst/>
              <a:gdLst>
                <a:gd name="T0" fmla="*/ 0 w 272"/>
                <a:gd name="T1" fmla="*/ 1 h 241"/>
                <a:gd name="T2" fmla="*/ 0 w 272"/>
                <a:gd name="T3" fmla="*/ 0 h 241"/>
                <a:gd name="T4" fmla="*/ 0 w 272"/>
                <a:gd name="T5" fmla="*/ 1 h 241"/>
                <a:gd name="T6" fmla="*/ 0 w 272"/>
                <a:gd name="T7" fmla="*/ 1 h 241"/>
                <a:gd name="T8" fmla="*/ 0 w 272"/>
                <a:gd name="T9" fmla="*/ 1 h 241"/>
                <a:gd name="T10" fmla="*/ 0 w 272"/>
                <a:gd name="T11" fmla="*/ 1 h 241"/>
                <a:gd name="T12" fmla="*/ 0 w 272"/>
                <a:gd name="T13" fmla="*/ 1 h 241"/>
                <a:gd name="T14" fmla="*/ 0 w 272"/>
                <a:gd name="T15" fmla="*/ 1 h 24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2" h="241">
                  <a:moveTo>
                    <a:pt x="0" y="28"/>
                  </a:moveTo>
                  <a:lnTo>
                    <a:pt x="160" y="0"/>
                  </a:lnTo>
                  <a:lnTo>
                    <a:pt x="251" y="36"/>
                  </a:lnTo>
                  <a:lnTo>
                    <a:pt x="272" y="139"/>
                  </a:lnTo>
                  <a:lnTo>
                    <a:pt x="164" y="146"/>
                  </a:lnTo>
                  <a:lnTo>
                    <a:pt x="32" y="241"/>
                  </a:lnTo>
                  <a:lnTo>
                    <a:pt x="0" y="28"/>
                  </a:lnTo>
                  <a:close/>
                </a:path>
              </a:pathLst>
            </a:custGeom>
            <a:solidFill>
              <a:schemeClr va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56" name="Freeform 16"/>
            <p:cNvSpPr>
              <a:spLocks/>
            </p:cNvSpPr>
            <p:nvPr userDrawn="1"/>
          </p:nvSpPr>
          <p:spPr bwMode="auto">
            <a:xfrm>
              <a:off x="641" y="4163"/>
              <a:ext cx="76" cy="112"/>
            </a:xfrm>
            <a:custGeom>
              <a:avLst/>
              <a:gdLst>
                <a:gd name="T0" fmla="*/ 1 w 152"/>
                <a:gd name="T1" fmla="*/ 1 h 224"/>
                <a:gd name="T2" fmla="*/ 1 w 152"/>
                <a:gd name="T3" fmla="*/ 1 h 224"/>
                <a:gd name="T4" fmla="*/ 0 w 152"/>
                <a:gd name="T5" fmla="*/ 1 h 224"/>
                <a:gd name="T6" fmla="*/ 1 w 152"/>
                <a:gd name="T7" fmla="*/ 0 h 224"/>
                <a:gd name="T8" fmla="*/ 1 w 152"/>
                <a:gd name="T9" fmla="*/ 1 h 224"/>
                <a:gd name="T10" fmla="*/ 1 w 152"/>
                <a:gd name="T11" fmla="*/ 1 h 22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52" h="224">
                  <a:moveTo>
                    <a:pt x="152" y="4"/>
                  </a:moveTo>
                  <a:lnTo>
                    <a:pt x="152" y="224"/>
                  </a:lnTo>
                  <a:lnTo>
                    <a:pt x="0" y="8"/>
                  </a:lnTo>
                  <a:lnTo>
                    <a:pt x="72" y="0"/>
                  </a:lnTo>
                  <a:lnTo>
                    <a:pt x="152" y="4"/>
                  </a:lnTo>
                  <a:close/>
                </a:path>
              </a:pathLst>
            </a:custGeom>
            <a:solidFill>
              <a:schemeClr va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57" name="Freeform 17"/>
            <p:cNvSpPr>
              <a:spLocks/>
            </p:cNvSpPr>
            <p:nvPr userDrawn="1"/>
          </p:nvSpPr>
          <p:spPr bwMode="auto">
            <a:xfrm>
              <a:off x="504" y="3607"/>
              <a:ext cx="193" cy="383"/>
            </a:xfrm>
            <a:custGeom>
              <a:avLst/>
              <a:gdLst>
                <a:gd name="T0" fmla="*/ 0 w 386"/>
                <a:gd name="T1" fmla="*/ 1 h 764"/>
                <a:gd name="T2" fmla="*/ 1 w 386"/>
                <a:gd name="T3" fmla="*/ 0 h 764"/>
                <a:gd name="T4" fmla="*/ 1 w 386"/>
                <a:gd name="T5" fmla="*/ 1 h 764"/>
                <a:gd name="T6" fmla="*/ 1 w 386"/>
                <a:gd name="T7" fmla="*/ 1 h 764"/>
                <a:gd name="T8" fmla="*/ 1 w 386"/>
                <a:gd name="T9" fmla="*/ 1 h 764"/>
                <a:gd name="T10" fmla="*/ 1 w 386"/>
                <a:gd name="T11" fmla="*/ 1 h 764"/>
                <a:gd name="T12" fmla="*/ 0 w 386"/>
                <a:gd name="T13" fmla="*/ 1 h 764"/>
                <a:gd name="T14" fmla="*/ 0 w 386"/>
                <a:gd name="T15" fmla="*/ 1 h 76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86" h="764">
                  <a:moveTo>
                    <a:pt x="0" y="80"/>
                  </a:moveTo>
                  <a:lnTo>
                    <a:pt x="87" y="0"/>
                  </a:lnTo>
                  <a:lnTo>
                    <a:pt x="232" y="6"/>
                  </a:lnTo>
                  <a:lnTo>
                    <a:pt x="386" y="764"/>
                  </a:lnTo>
                  <a:lnTo>
                    <a:pt x="279" y="720"/>
                  </a:lnTo>
                  <a:lnTo>
                    <a:pt x="152" y="677"/>
                  </a:lnTo>
                  <a:lnTo>
                    <a:pt x="0" y="8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58" name="Freeform 18"/>
            <p:cNvSpPr>
              <a:spLocks/>
            </p:cNvSpPr>
            <p:nvPr userDrawn="1"/>
          </p:nvSpPr>
          <p:spPr bwMode="auto">
            <a:xfrm>
              <a:off x="668" y="3590"/>
              <a:ext cx="364" cy="174"/>
            </a:xfrm>
            <a:custGeom>
              <a:avLst/>
              <a:gdLst>
                <a:gd name="T0" fmla="*/ 1 w 728"/>
                <a:gd name="T1" fmla="*/ 0 h 348"/>
                <a:gd name="T2" fmla="*/ 0 w 728"/>
                <a:gd name="T3" fmla="*/ 1 h 348"/>
                <a:gd name="T4" fmla="*/ 1 w 728"/>
                <a:gd name="T5" fmla="*/ 1 h 348"/>
                <a:gd name="T6" fmla="*/ 1 w 728"/>
                <a:gd name="T7" fmla="*/ 1 h 348"/>
                <a:gd name="T8" fmla="*/ 1 w 728"/>
                <a:gd name="T9" fmla="*/ 1 h 348"/>
                <a:gd name="T10" fmla="*/ 1 w 728"/>
                <a:gd name="T11" fmla="*/ 0 h 348"/>
                <a:gd name="T12" fmla="*/ 1 w 728"/>
                <a:gd name="T13" fmla="*/ 0 h 34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28" h="348">
                  <a:moveTo>
                    <a:pt x="692" y="0"/>
                  </a:moveTo>
                  <a:lnTo>
                    <a:pt x="0" y="106"/>
                  </a:lnTo>
                  <a:lnTo>
                    <a:pt x="28" y="348"/>
                  </a:lnTo>
                  <a:lnTo>
                    <a:pt x="715" y="237"/>
                  </a:lnTo>
                  <a:lnTo>
                    <a:pt x="728" y="43"/>
                  </a:lnTo>
                  <a:lnTo>
                    <a:pt x="692"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59" name="Freeform 19"/>
            <p:cNvSpPr>
              <a:spLocks/>
            </p:cNvSpPr>
            <p:nvPr userDrawn="1"/>
          </p:nvSpPr>
          <p:spPr bwMode="auto">
            <a:xfrm>
              <a:off x="347" y="3693"/>
              <a:ext cx="156" cy="67"/>
            </a:xfrm>
            <a:custGeom>
              <a:avLst/>
              <a:gdLst>
                <a:gd name="T0" fmla="*/ 1 w 312"/>
                <a:gd name="T1" fmla="*/ 0 h 135"/>
                <a:gd name="T2" fmla="*/ 0 w 312"/>
                <a:gd name="T3" fmla="*/ 0 h 135"/>
                <a:gd name="T4" fmla="*/ 1 w 312"/>
                <a:gd name="T5" fmla="*/ 0 h 135"/>
                <a:gd name="T6" fmla="*/ 1 w 312"/>
                <a:gd name="T7" fmla="*/ 0 h 135"/>
                <a:gd name="T8" fmla="*/ 1 w 312"/>
                <a:gd name="T9" fmla="*/ 0 h 13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12" h="135">
                  <a:moveTo>
                    <a:pt x="272" y="0"/>
                  </a:moveTo>
                  <a:lnTo>
                    <a:pt x="0" y="78"/>
                  </a:lnTo>
                  <a:lnTo>
                    <a:pt x="312" y="135"/>
                  </a:lnTo>
                  <a:lnTo>
                    <a:pt x="272"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nvGrpSpPr>
            <p:cNvPr id="1060" name="Group 20"/>
            <p:cNvGrpSpPr>
              <a:grpSpLocks/>
            </p:cNvGrpSpPr>
            <p:nvPr userDrawn="1"/>
          </p:nvGrpSpPr>
          <p:grpSpPr bwMode="auto">
            <a:xfrm>
              <a:off x="5" y="3490"/>
              <a:ext cx="1124" cy="780"/>
              <a:chOff x="5" y="3490"/>
              <a:chExt cx="1124" cy="780"/>
            </a:xfrm>
          </p:grpSpPr>
          <p:grpSp>
            <p:nvGrpSpPr>
              <p:cNvPr id="1061" name="Group 21"/>
              <p:cNvGrpSpPr>
                <a:grpSpLocks/>
              </p:cNvGrpSpPr>
              <p:nvPr userDrawn="1"/>
            </p:nvGrpSpPr>
            <p:grpSpPr bwMode="auto">
              <a:xfrm>
                <a:off x="499" y="3562"/>
                <a:ext cx="548" cy="708"/>
                <a:chOff x="499" y="3562"/>
                <a:chExt cx="548" cy="708"/>
              </a:xfrm>
            </p:grpSpPr>
            <p:sp>
              <p:nvSpPr>
                <p:cNvPr id="1074" name="Freeform 22"/>
                <p:cNvSpPr>
                  <a:spLocks/>
                </p:cNvSpPr>
                <p:nvPr userDrawn="1"/>
              </p:nvSpPr>
              <p:spPr bwMode="auto">
                <a:xfrm>
                  <a:off x="499" y="3587"/>
                  <a:ext cx="157" cy="87"/>
                </a:xfrm>
                <a:custGeom>
                  <a:avLst/>
                  <a:gdLst>
                    <a:gd name="T0" fmla="*/ 0 w 313"/>
                    <a:gd name="T1" fmla="*/ 0 h 175"/>
                    <a:gd name="T2" fmla="*/ 1 w 313"/>
                    <a:gd name="T3" fmla="*/ 0 h 175"/>
                    <a:gd name="T4" fmla="*/ 1 w 313"/>
                    <a:gd name="T5" fmla="*/ 0 h 175"/>
                    <a:gd name="T6" fmla="*/ 1 w 313"/>
                    <a:gd name="T7" fmla="*/ 0 h 175"/>
                    <a:gd name="T8" fmla="*/ 1 w 313"/>
                    <a:gd name="T9" fmla="*/ 0 h 175"/>
                    <a:gd name="T10" fmla="*/ 1 w 313"/>
                    <a:gd name="T11" fmla="*/ 0 h 175"/>
                    <a:gd name="T12" fmla="*/ 1 w 313"/>
                    <a:gd name="T13" fmla="*/ 0 h 175"/>
                    <a:gd name="T14" fmla="*/ 1 w 313"/>
                    <a:gd name="T15" fmla="*/ 0 h 175"/>
                    <a:gd name="T16" fmla="*/ 0 w 313"/>
                    <a:gd name="T17" fmla="*/ 0 h 175"/>
                    <a:gd name="T18" fmla="*/ 0 w 313"/>
                    <a:gd name="T19" fmla="*/ 0 h 17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13" h="175">
                      <a:moveTo>
                        <a:pt x="0" y="107"/>
                      </a:moveTo>
                      <a:lnTo>
                        <a:pt x="114" y="10"/>
                      </a:lnTo>
                      <a:lnTo>
                        <a:pt x="213" y="0"/>
                      </a:lnTo>
                      <a:lnTo>
                        <a:pt x="292" y="27"/>
                      </a:lnTo>
                      <a:lnTo>
                        <a:pt x="313" y="91"/>
                      </a:lnTo>
                      <a:lnTo>
                        <a:pt x="167" y="67"/>
                      </a:lnTo>
                      <a:lnTo>
                        <a:pt x="74" y="101"/>
                      </a:lnTo>
                      <a:lnTo>
                        <a:pt x="13" y="175"/>
                      </a:lnTo>
                      <a:lnTo>
                        <a:pt x="0" y="107"/>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75" name="Freeform 23"/>
                <p:cNvSpPr>
                  <a:spLocks/>
                </p:cNvSpPr>
                <p:nvPr userDrawn="1"/>
              </p:nvSpPr>
              <p:spPr bwMode="auto">
                <a:xfrm>
                  <a:off x="636" y="4137"/>
                  <a:ext cx="115" cy="133"/>
                </a:xfrm>
                <a:custGeom>
                  <a:avLst/>
                  <a:gdLst>
                    <a:gd name="T0" fmla="*/ 0 w 230"/>
                    <a:gd name="T1" fmla="*/ 1 h 266"/>
                    <a:gd name="T2" fmla="*/ 1 w 230"/>
                    <a:gd name="T3" fmla="*/ 1 h 266"/>
                    <a:gd name="T4" fmla="*/ 1 w 230"/>
                    <a:gd name="T5" fmla="*/ 1 h 266"/>
                    <a:gd name="T6" fmla="*/ 1 w 230"/>
                    <a:gd name="T7" fmla="*/ 1 h 266"/>
                    <a:gd name="T8" fmla="*/ 1 w 230"/>
                    <a:gd name="T9" fmla="*/ 0 h 266"/>
                    <a:gd name="T10" fmla="*/ 1 w 230"/>
                    <a:gd name="T11" fmla="*/ 1 h 266"/>
                    <a:gd name="T12" fmla="*/ 1 w 230"/>
                    <a:gd name="T13" fmla="*/ 1 h 266"/>
                    <a:gd name="T14" fmla="*/ 0 w 230"/>
                    <a:gd name="T15" fmla="*/ 1 h 266"/>
                    <a:gd name="T16" fmla="*/ 0 w 230"/>
                    <a:gd name="T17" fmla="*/ 1 h 26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30" h="266">
                      <a:moveTo>
                        <a:pt x="0" y="40"/>
                      </a:moveTo>
                      <a:lnTo>
                        <a:pt x="160" y="266"/>
                      </a:lnTo>
                      <a:lnTo>
                        <a:pt x="230" y="251"/>
                      </a:lnTo>
                      <a:lnTo>
                        <a:pt x="223" y="17"/>
                      </a:lnTo>
                      <a:lnTo>
                        <a:pt x="166" y="0"/>
                      </a:lnTo>
                      <a:lnTo>
                        <a:pt x="179" y="197"/>
                      </a:lnTo>
                      <a:lnTo>
                        <a:pt x="71" y="4"/>
                      </a:lnTo>
                      <a:lnTo>
                        <a:pt x="0" y="4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76" name="Freeform 24"/>
                <p:cNvSpPr>
                  <a:spLocks/>
                </p:cNvSpPr>
                <p:nvPr userDrawn="1"/>
              </p:nvSpPr>
              <p:spPr bwMode="auto">
                <a:xfrm>
                  <a:off x="1004" y="3562"/>
                  <a:ext cx="43" cy="117"/>
                </a:xfrm>
                <a:custGeom>
                  <a:avLst/>
                  <a:gdLst>
                    <a:gd name="T0" fmla="*/ 0 w 87"/>
                    <a:gd name="T1" fmla="*/ 1 h 234"/>
                    <a:gd name="T2" fmla="*/ 0 w 87"/>
                    <a:gd name="T3" fmla="*/ 1 h 234"/>
                    <a:gd name="T4" fmla="*/ 0 w 87"/>
                    <a:gd name="T5" fmla="*/ 1 h 234"/>
                    <a:gd name="T6" fmla="*/ 0 w 87"/>
                    <a:gd name="T7" fmla="*/ 1 h 234"/>
                    <a:gd name="T8" fmla="*/ 0 w 87"/>
                    <a:gd name="T9" fmla="*/ 1 h 234"/>
                    <a:gd name="T10" fmla="*/ 0 w 87"/>
                    <a:gd name="T11" fmla="*/ 1 h 234"/>
                    <a:gd name="T12" fmla="*/ 0 w 87"/>
                    <a:gd name="T13" fmla="*/ 0 h 234"/>
                    <a:gd name="T14" fmla="*/ 0 w 87"/>
                    <a:gd name="T15" fmla="*/ 1 h 234"/>
                    <a:gd name="T16" fmla="*/ 0 w 87"/>
                    <a:gd name="T17" fmla="*/ 1 h 23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7" h="234">
                      <a:moveTo>
                        <a:pt x="0" y="19"/>
                      </a:moveTo>
                      <a:lnTo>
                        <a:pt x="36" y="93"/>
                      </a:lnTo>
                      <a:lnTo>
                        <a:pt x="44" y="154"/>
                      </a:lnTo>
                      <a:lnTo>
                        <a:pt x="27" y="234"/>
                      </a:lnTo>
                      <a:lnTo>
                        <a:pt x="80" y="220"/>
                      </a:lnTo>
                      <a:lnTo>
                        <a:pt x="87" y="116"/>
                      </a:lnTo>
                      <a:lnTo>
                        <a:pt x="46" y="0"/>
                      </a:lnTo>
                      <a:lnTo>
                        <a:pt x="0" y="19"/>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sp>
            <p:nvSpPr>
              <p:cNvPr id="1062" name="Freeform 25"/>
              <p:cNvSpPr>
                <a:spLocks/>
              </p:cNvSpPr>
              <p:nvPr userDrawn="1"/>
            </p:nvSpPr>
            <p:spPr bwMode="auto">
              <a:xfrm>
                <a:off x="76" y="3732"/>
                <a:ext cx="595" cy="250"/>
              </a:xfrm>
              <a:custGeom>
                <a:avLst/>
                <a:gdLst>
                  <a:gd name="T0" fmla="*/ 1 w 1190"/>
                  <a:gd name="T1" fmla="*/ 0 h 500"/>
                  <a:gd name="T2" fmla="*/ 1 w 1190"/>
                  <a:gd name="T3" fmla="*/ 1 h 500"/>
                  <a:gd name="T4" fmla="*/ 1 w 1190"/>
                  <a:gd name="T5" fmla="*/ 1 h 500"/>
                  <a:gd name="T6" fmla="*/ 0 w 1190"/>
                  <a:gd name="T7" fmla="*/ 1 h 500"/>
                  <a:gd name="T8" fmla="*/ 1 w 1190"/>
                  <a:gd name="T9" fmla="*/ 0 h 500"/>
                  <a:gd name="T10" fmla="*/ 1 w 1190"/>
                  <a:gd name="T11" fmla="*/ 0 h 5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190" h="500">
                    <a:moveTo>
                      <a:pt x="100" y="0"/>
                    </a:moveTo>
                    <a:lnTo>
                      <a:pt x="1190" y="490"/>
                    </a:lnTo>
                    <a:lnTo>
                      <a:pt x="1076" y="500"/>
                    </a:lnTo>
                    <a:lnTo>
                      <a:pt x="0" y="27"/>
                    </a:lnTo>
                    <a:lnTo>
                      <a:pt x="10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63" name="Freeform 26"/>
              <p:cNvSpPr>
                <a:spLocks/>
              </p:cNvSpPr>
              <p:nvPr userDrawn="1"/>
            </p:nvSpPr>
            <p:spPr bwMode="auto">
              <a:xfrm>
                <a:off x="260" y="3886"/>
                <a:ext cx="244" cy="148"/>
              </a:xfrm>
              <a:custGeom>
                <a:avLst/>
                <a:gdLst>
                  <a:gd name="T0" fmla="*/ 0 w 489"/>
                  <a:gd name="T1" fmla="*/ 1 h 296"/>
                  <a:gd name="T2" fmla="*/ 0 w 489"/>
                  <a:gd name="T3" fmla="*/ 1 h 296"/>
                  <a:gd name="T4" fmla="*/ 0 w 489"/>
                  <a:gd name="T5" fmla="*/ 1 h 296"/>
                  <a:gd name="T6" fmla="*/ 0 w 489"/>
                  <a:gd name="T7" fmla="*/ 1 h 296"/>
                  <a:gd name="T8" fmla="*/ 0 w 489"/>
                  <a:gd name="T9" fmla="*/ 1 h 296"/>
                  <a:gd name="T10" fmla="*/ 0 w 489"/>
                  <a:gd name="T11" fmla="*/ 1 h 296"/>
                  <a:gd name="T12" fmla="*/ 0 w 489"/>
                  <a:gd name="T13" fmla="*/ 1 h 296"/>
                  <a:gd name="T14" fmla="*/ 0 w 489"/>
                  <a:gd name="T15" fmla="*/ 1 h 296"/>
                  <a:gd name="T16" fmla="*/ 0 w 489"/>
                  <a:gd name="T17" fmla="*/ 1 h 296"/>
                  <a:gd name="T18" fmla="*/ 0 w 489"/>
                  <a:gd name="T19" fmla="*/ 1 h 296"/>
                  <a:gd name="T20" fmla="*/ 0 w 489"/>
                  <a:gd name="T21" fmla="*/ 1 h 296"/>
                  <a:gd name="T22" fmla="*/ 0 w 489"/>
                  <a:gd name="T23" fmla="*/ 1 h 296"/>
                  <a:gd name="T24" fmla="*/ 0 w 489"/>
                  <a:gd name="T25" fmla="*/ 1 h 296"/>
                  <a:gd name="T26" fmla="*/ 0 w 489"/>
                  <a:gd name="T27" fmla="*/ 0 h 296"/>
                  <a:gd name="T28" fmla="*/ 0 w 489"/>
                  <a:gd name="T29" fmla="*/ 1 h 296"/>
                  <a:gd name="T30" fmla="*/ 0 w 489"/>
                  <a:gd name="T31" fmla="*/ 1 h 29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64" name="Freeform 27"/>
              <p:cNvSpPr>
                <a:spLocks/>
              </p:cNvSpPr>
              <p:nvPr userDrawn="1"/>
            </p:nvSpPr>
            <p:spPr bwMode="auto">
              <a:xfrm>
                <a:off x="565" y="3680"/>
                <a:ext cx="107" cy="238"/>
              </a:xfrm>
              <a:custGeom>
                <a:avLst/>
                <a:gdLst>
                  <a:gd name="T0" fmla="*/ 1 w 213"/>
                  <a:gd name="T1" fmla="*/ 0 h 478"/>
                  <a:gd name="T2" fmla="*/ 1 w 213"/>
                  <a:gd name="T3" fmla="*/ 0 h 478"/>
                  <a:gd name="T4" fmla="*/ 1 w 213"/>
                  <a:gd name="T5" fmla="*/ 0 h 478"/>
                  <a:gd name="T6" fmla="*/ 1 w 213"/>
                  <a:gd name="T7" fmla="*/ 0 h 478"/>
                  <a:gd name="T8" fmla="*/ 1 w 213"/>
                  <a:gd name="T9" fmla="*/ 0 h 478"/>
                  <a:gd name="T10" fmla="*/ 1 w 213"/>
                  <a:gd name="T11" fmla="*/ 0 h 478"/>
                  <a:gd name="T12" fmla="*/ 1 w 213"/>
                  <a:gd name="T13" fmla="*/ 0 h 478"/>
                  <a:gd name="T14" fmla="*/ 0 w 213"/>
                  <a:gd name="T15" fmla="*/ 0 h 478"/>
                  <a:gd name="T16" fmla="*/ 1 w 213"/>
                  <a:gd name="T17" fmla="*/ 0 h 478"/>
                  <a:gd name="T18" fmla="*/ 1 w 213"/>
                  <a:gd name="T19" fmla="*/ 0 h 47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13" h="478">
                    <a:moveTo>
                      <a:pt x="24" y="0"/>
                    </a:moveTo>
                    <a:lnTo>
                      <a:pt x="91" y="25"/>
                    </a:lnTo>
                    <a:lnTo>
                      <a:pt x="80" y="192"/>
                    </a:lnTo>
                    <a:lnTo>
                      <a:pt x="106" y="327"/>
                    </a:lnTo>
                    <a:lnTo>
                      <a:pt x="213" y="451"/>
                    </a:lnTo>
                    <a:lnTo>
                      <a:pt x="97" y="478"/>
                    </a:lnTo>
                    <a:lnTo>
                      <a:pt x="30" y="344"/>
                    </a:lnTo>
                    <a:lnTo>
                      <a:pt x="0" y="57"/>
                    </a:lnTo>
                    <a:lnTo>
                      <a:pt x="24"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nvGrpSpPr>
              <p:cNvPr id="1065" name="Group 28"/>
              <p:cNvGrpSpPr>
                <a:grpSpLocks/>
              </p:cNvGrpSpPr>
              <p:nvPr userDrawn="1"/>
            </p:nvGrpSpPr>
            <p:grpSpPr bwMode="auto">
              <a:xfrm>
                <a:off x="5" y="3490"/>
                <a:ext cx="1124" cy="678"/>
                <a:chOff x="5" y="3490"/>
                <a:chExt cx="1124" cy="678"/>
              </a:xfrm>
            </p:grpSpPr>
            <p:sp>
              <p:nvSpPr>
                <p:cNvPr id="1066" name="Freeform 29"/>
                <p:cNvSpPr>
                  <a:spLocks/>
                </p:cNvSpPr>
                <p:nvPr userDrawn="1"/>
              </p:nvSpPr>
              <p:spPr bwMode="auto">
                <a:xfrm>
                  <a:off x="669" y="4048"/>
                  <a:ext cx="75" cy="87"/>
                </a:xfrm>
                <a:custGeom>
                  <a:avLst/>
                  <a:gdLst>
                    <a:gd name="T0" fmla="*/ 1 w 150"/>
                    <a:gd name="T1" fmla="*/ 0 h 173"/>
                    <a:gd name="T2" fmla="*/ 1 w 150"/>
                    <a:gd name="T3" fmla="*/ 1 h 173"/>
                    <a:gd name="T4" fmla="*/ 0 w 150"/>
                    <a:gd name="T5" fmla="*/ 1 h 173"/>
                    <a:gd name="T6" fmla="*/ 1 w 150"/>
                    <a:gd name="T7" fmla="*/ 1 h 173"/>
                    <a:gd name="T8" fmla="*/ 1 w 150"/>
                    <a:gd name="T9" fmla="*/ 1 h 173"/>
                    <a:gd name="T10" fmla="*/ 1 w 150"/>
                    <a:gd name="T11" fmla="*/ 1 h 173"/>
                    <a:gd name="T12" fmla="*/ 1 w 150"/>
                    <a:gd name="T13" fmla="*/ 0 h 173"/>
                    <a:gd name="T14" fmla="*/ 1 w 150"/>
                    <a:gd name="T15" fmla="*/ 0 h 17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50" h="173">
                      <a:moveTo>
                        <a:pt x="110" y="0"/>
                      </a:moveTo>
                      <a:lnTo>
                        <a:pt x="40" y="66"/>
                      </a:lnTo>
                      <a:lnTo>
                        <a:pt x="0" y="173"/>
                      </a:lnTo>
                      <a:lnTo>
                        <a:pt x="80" y="160"/>
                      </a:lnTo>
                      <a:lnTo>
                        <a:pt x="103" y="84"/>
                      </a:lnTo>
                      <a:lnTo>
                        <a:pt x="150" y="27"/>
                      </a:lnTo>
                      <a:lnTo>
                        <a:pt x="11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67" name="Freeform 30"/>
                <p:cNvSpPr>
                  <a:spLocks/>
                </p:cNvSpPr>
                <p:nvPr userDrawn="1"/>
              </p:nvSpPr>
              <p:spPr bwMode="auto">
                <a:xfrm>
                  <a:off x="5" y="3728"/>
                  <a:ext cx="842" cy="440"/>
                </a:xfrm>
                <a:custGeom>
                  <a:avLst/>
                  <a:gdLst>
                    <a:gd name="T0" fmla="*/ 1 w 1684"/>
                    <a:gd name="T1" fmla="*/ 0 h 880"/>
                    <a:gd name="T2" fmla="*/ 1 w 1684"/>
                    <a:gd name="T3" fmla="*/ 1 h 880"/>
                    <a:gd name="T4" fmla="*/ 0 w 1684"/>
                    <a:gd name="T5" fmla="*/ 1 h 880"/>
                    <a:gd name="T6" fmla="*/ 1 w 1684"/>
                    <a:gd name="T7" fmla="*/ 1 h 880"/>
                    <a:gd name="T8" fmla="*/ 1 w 1684"/>
                    <a:gd name="T9" fmla="*/ 1 h 880"/>
                    <a:gd name="T10" fmla="*/ 1 w 1684"/>
                    <a:gd name="T11" fmla="*/ 1 h 880"/>
                    <a:gd name="T12" fmla="*/ 1 w 1684"/>
                    <a:gd name="T13" fmla="*/ 1 h 880"/>
                    <a:gd name="T14" fmla="*/ 1 w 1684"/>
                    <a:gd name="T15" fmla="*/ 1 h 880"/>
                    <a:gd name="T16" fmla="*/ 1 w 1684"/>
                    <a:gd name="T17" fmla="*/ 1 h 880"/>
                    <a:gd name="T18" fmla="*/ 1 w 1684"/>
                    <a:gd name="T19" fmla="*/ 1 h 880"/>
                    <a:gd name="T20" fmla="*/ 1 w 1684"/>
                    <a:gd name="T21" fmla="*/ 1 h 880"/>
                    <a:gd name="T22" fmla="*/ 1 w 1684"/>
                    <a:gd name="T23" fmla="*/ 1 h 880"/>
                    <a:gd name="T24" fmla="*/ 1 w 1684"/>
                    <a:gd name="T25" fmla="*/ 1 h 880"/>
                    <a:gd name="T26" fmla="*/ 1 w 1684"/>
                    <a:gd name="T27" fmla="*/ 1 h 880"/>
                    <a:gd name="T28" fmla="*/ 1 w 1684"/>
                    <a:gd name="T29" fmla="*/ 1 h 880"/>
                    <a:gd name="T30" fmla="*/ 1 w 1684"/>
                    <a:gd name="T31" fmla="*/ 1 h 880"/>
                    <a:gd name="T32" fmla="*/ 1 w 1684"/>
                    <a:gd name="T33" fmla="*/ 1 h 880"/>
                    <a:gd name="T34" fmla="*/ 1 w 1684"/>
                    <a:gd name="T35" fmla="*/ 1 h 880"/>
                    <a:gd name="T36" fmla="*/ 1 w 1684"/>
                    <a:gd name="T37" fmla="*/ 1 h 880"/>
                    <a:gd name="T38" fmla="*/ 1 w 1684"/>
                    <a:gd name="T39" fmla="*/ 1 h 880"/>
                    <a:gd name="T40" fmla="*/ 1 w 1684"/>
                    <a:gd name="T41" fmla="*/ 1 h 880"/>
                    <a:gd name="T42" fmla="*/ 1 w 1684"/>
                    <a:gd name="T43" fmla="*/ 1 h 880"/>
                    <a:gd name="T44" fmla="*/ 1 w 1684"/>
                    <a:gd name="T45" fmla="*/ 1 h 880"/>
                    <a:gd name="T46" fmla="*/ 1 w 1684"/>
                    <a:gd name="T47" fmla="*/ 0 h 880"/>
                    <a:gd name="T48" fmla="*/ 1 w 1684"/>
                    <a:gd name="T49" fmla="*/ 0 h 880"/>
                    <a:gd name="T50" fmla="*/ 1 w 1684"/>
                    <a:gd name="T51" fmla="*/ 0 h 88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68" name="Freeform 31"/>
                <p:cNvSpPr>
                  <a:spLocks/>
                </p:cNvSpPr>
                <p:nvPr userDrawn="1"/>
              </p:nvSpPr>
              <p:spPr bwMode="auto">
                <a:xfrm>
                  <a:off x="106" y="3770"/>
                  <a:ext cx="80" cy="167"/>
                </a:xfrm>
                <a:custGeom>
                  <a:avLst/>
                  <a:gdLst>
                    <a:gd name="T0" fmla="*/ 1 w 160"/>
                    <a:gd name="T1" fmla="*/ 0 h 335"/>
                    <a:gd name="T2" fmla="*/ 1 w 160"/>
                    <a:gd name="T3" fmla="*/ 0 h 335"/>
                    <a:gd name="T4" fmla="*/ 0 w 160"/>
                    <a:gd name="T5" fmla="*/ 0 h 335"/>
                    <a:gd name="T6" fmla="*/ 1 w 160"/>
                    <a:gd name="T7" fmla="*/ 0 h 335"/>
                    <a:gd name="T8" fmla="*/ 1 w 160"/>
                    <a:gd name="T9" fmla="*/ 0 h 335"/>
                    <a:gd name="T10" fmla="*/ 1 w 160"/>
                    <a:gd name="T11" fmla="*/ 0 h 335"/>
                    <a:gd name="T12" fmla="*/ 1 w 160"/>
                    <a:gd name="T13" fmla="*/ 0 h 335"/>
                    <a:gd name="T14" fmla="*/ 1 w 160"/>
                    <a:gd name="T15" fmla="*/ 0 h 335"/>
                    <a:gd name="T16" fmla="*/ 1 w 160"/>
                    <a:gd name="T17" fmla="*/ 0 h 3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0" h="335">
                      <a:moveTo>
                        <a:pt x="116" y="0"/>
                      </a:moveTo>
                      <a:lnTo>
                        <a:pt x="19" y="106"/>
                      </a:lnTo>
                      <a:lnTo>
                        <a:pt x="0" y="230"/>
                      </a:lnTo>
                      <a:lnTo>
                        <a:pt x="33" y="314"/>
                      </a:lnTo>
                      <a:lnTo>
                        <a:pt x="94" y="335"/>
                      </a:lnTo>
                      <a:lnTo>
                        <a:pt x="76" y="154"/>
                      </a:lnTo>
                      <a:lnTo>
                        <a:pt x="160" y="17"/>
                      </a:lnTo>
                      <a:lnTo>
                        <a:pt x="11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69" name="Freeform 32"/>
                <p:cNvSpPr>
                  <a:spLocks/>
                </p:cNvSpPr>
                <p:nvPr userDrawn="1"/>
              </p:nvSpPr>
              <p:spPr bwMode="auto">
                <a:xfrm>
                  <a:off x="449" y="3490"/>
                  <a:ext cx="322" cy="594"/>
                </a:xfrm>
                <a:custGeom>
                  <a:avLst/>
                  <a:gdLst>
                    <a:gd name="T0" fmla="*/ 1 w 642"/>
                    <a:gd name="T1" fmla="*/ 1 h 1188"/>
                    <a:gd name="T2" fmla="*/ 0 w 642"/>
                    <a:gd name="T3" fmla="*/ 1 h 1188"/>
                    <a:gd name="T4" fmla="*/ 1 w 642"/>
                    <a:gd name="T5" fmla="*/ 1 h 1188"/>
                    <a:gd name="T6" fmla="*/ 1 w 642"/>
                    <a:gd name="T7" fmla="*/ 0 h 1188"/>
                    <a:gd name="T8" fmla="*/ 1 w 642"/>
                    <a:gd name="T9" fmla="*/ 1 h 1188"/>
                    <a:gd name="T10" fmla="*/ 1 w 642"/>
                    <a:gd name="T11" fmla="*/ 1 h 1188"/>
                    <a:gd name="T12" fmla="*/ 1 w 642"/>
                    <a:gd name="T13" fmla="*/ 1 h 1188"/>
                    <a:gd name="T14" fmla="*/ 1 w 642"/>
                    <a:gd name="T15" fmla="*/ 1 h 1188"/>
                    <a:gd name="T16" fmla="*/ 1 w 642"/>
                    <a:gd name="T17" fmla="*/ 1 h 1188"/>
                    <a:gd name="T18" fmla="*/ 1 w 642"/>
                    <a:gd name="T19" fmla="*/ 1 h 1188"/>
                    <a:gd name="T20" fmla="*/ 1 w 642"/>
                    <a:gd name="T21" fmla="*/ 1 h 1188"/>
                    <a:gd name="T22" fmla="*/ 1 w 642"/>
                    <a:gd name="T23" fmla="*/ 1 h 1188"/>
                    <a:gd name="T24" fmla="*/ 1 w 642"/>
                    <a:gd name="T25" fmla="*/ 1 h 1188"/>
                    <a:gd name="T26" fmla="*/ 1 w 642"/>
                    <a:gd name="T27" fmla="*/ 1 h 118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642" h="1188">
                      <a:moveTo>
                        <a:pt x="218" y="896"/>
                      </a:moveTo>
                      <a:lnTo>
                        <a:pt x="0" y="124"/>
                      </a:lnTo>
                      <a:lnTo>
                        <a:pt x="81" y="38"/>
                      </a:lnTo>
                      <a:lnTo>
                        <a:pt x="258" y="0"/>
                      </a:lnTo>
                      <a:lnTo>
                        <a:pt x="399" y="57"/>
                      </a:lnTo>
                      <a:lnTo>
                        <a:pt x="642" y="1188"/>
                      </a:lnTo>
                      <a:lnTo>
                        <a:pt x="555" y="1091"/>
                      </a:lnTo>
                      <a:lnTo>
                        <a:pt x="355" y="97"/>
                      </a:lnTo>
                      <a:lnTo>
                        <a:pt x="226" y="61"/>
                      </a:lnTo>
                      <a:lnTo>
                        <a:pt x="119" y="74"/>
                      </a:lnTo>
                      <a:lnTo>
                        <a:pt x="76" y="141"/>
                      </a:lnTo>
                      <a:lnTo>
                        <a:pt x="306" y="924"/>
                      </a:lnTo>
                      <a:lnTo>
                        <a:pt x="218" y="896"/>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70" name="Freeform 33"/>
                <p:cNvSpPr>
                  <a:spLocks/>
                </p:cNvSpPr>
                <p:nvPr userDrawn="1"/>
              </p:nvSpPr>
              <p:spPr bwMode="auto">
                <a:xfrm>
                  <a:off x="578" y="3650"/>
                  <a:ext cx="96" cy="252"/>
                </a:xfrm>
                <a:custGeom>
                  <a:avLst/>
                  <a:gdLst>
                    <a:gd name="T0" fmla="*/ 0 w 192"/>
                    <a:gd name="T1" fmla="*/ 1 h 504"/>
                    <a:gd name="T2" fmla="*/ 1 w 192"/>
                    <a:gd name="T3" fmla="*/ 1 h 504"/>
                    <a:gd name="T4" fmla="*/ 1 w 192"/>
                    <a:gd name="T5" fmla="*/ 1 h 504"/>
                    <a:gd name="T6" fmla="*/ 1 w 192"/>
                    <a:gd name="T7" fmla="*/ 1 h 504"/>
                    <a:gd name="T8" fmla="*/ 1 w 192"/>
                    <a:gd name="T9" fmla="*/ 1 h 504"/>
                    <a:gd name="T10" fmla="*/ 1 w 192"/>
                    <a:gd name="T11" fmla="*/ 1 h 504"/>
                    <a:gd name="T12" fmla="*/ 1 w 192"/>
                    <a:gd name="T13" fmla="*/ 1 h 504"/>
                    <a:gd name="T14" fmla="*/ 1 w 192"/>
                    <a:gd name="T15" fmla="*/ 1 h 504"/>
                    <a:gd name="T16" fmla="*/ 1 w 192"/>
                    <a:gd name="T17" fmla="*/ 0 h 504"/>
                    <a:gd name="T18" fmla="*/ 0 w 192"/>
                    <a:gd name="T19" fmla="*/ 1 h 504"/>
                    <a:gd name="T20" fmla="*/ 0 w 192"/>
                    <a:gd name="T21" fmla="*/ 1 h 50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92" h="504">
                      <a:moveTo>
                        <a:pt x="0" y="27"/>
                      </a:moveTo>
                      <a:lnTo>
                        <a:pt x="76" y="194"/>
                      </a:lnTo>
                      <a:lnTo>
                        <a:pt x="113" y="318"/>
                      </a:lnTo>
                      <a:lnTo>
                        <a:pt x="116" y="504"/>
                      </a:lnTo>
                      <a:lnTo>
                        <a:pt x="192" y="504"/>
                      </a:lnTo>
                      <a:lnTo>
                        <a:pt x="187" y="360"/>
                      </a:lnTo>
                      <a:lnTo>
                        <a:pt x="162" y="208"/>
                      </a:lnTo>
                      <a:lnTo>
                        <a:pt x="99" y="59"/>
                      </a:lnTo>
                      <a:lnTo>
                        <a:pt x="63" y="0"/>
                      </a:lnTo>
                      <a:lnTo>
                        <a:pt x="0" y="27"/>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71" name="Freeform 34"/>
                <p:cNvSpPr>
                  <a:spLocks/>
                </p:cNvSpPr>
                <p:nvPr userDrawn="1"/>
              </p:nvSpPr>
              <p:spPr bwMode="auto">
                <a:xfrm>
                  <a:off x="328" y="3630"/>
                  <a:ext cx="195" cy="135"/>
                </a:xfrm>
                <a:custGeom>
                  <a:avLst/>
                  <a:gdLst>
                    <a:gd name="T0" fmla="*/ 1 w 390"/>
                    <a:gd name="T1" fmla="*/ 0 h 269"/>
                    <a:gd name="T2" fmla="*/ 1 w 390"/>
                    <a:gd name="T3" fmla="*/ 1 h 269"/>
                    <a:gd name="T4" fmla="*/ 1 w 390"/>
                    <a:gd name="T5" fmla="*/ 1 h 269"/>
                    <a:gd name="T6" fmla="*/ 0 w 390"/>
                    <a:gd name="T7" fmla="*/ 1 h 269"/>
                    <a:gd name="T8" fmla="*/ 0 w 390"/>
                    <a:gd name="T9" fmla="*/ 1 h 269"/>
                    <a:gd name="T10" fmla="*/ 1 w 390"/>
                    <a:gd name="T11" fmla="*/ 1 h 269"/>
                    <a:gd name="T12" fmla="*/ 1 w 390"/>
                    <a:gd name="T13" fmla="*/ 1 h 269"/>
                    <a:gd name="T14" fmla="*/ 1 w 390"/>
                    <a:gd name="T15" fmla="*/ 1 h 269"/>
                    <a:gd name="T16" fmla="*/ 1 w 390"/>
                    <a:gd name="T17" fmla="*/ 1 h 269"/>
                    <a:gd name="T18" fmla="*/ 1 w 390"/>
                    <a:gd name="T19" fmla="*/ 1 h 269"/>
                    <a:gd name="T20" fmla="*/ 1 w 390"/>
                    <a:gd name="T21" fmla="*/ 1 h 269"/>
                    <a:gd name="T22" fmla="*/ 1 w 390"/>
                    <a:gd name="T23" fmla="*/ 0 h 269"/>
                    <a:gd name="T24" fmla="*/ 1 w 390"/>
                    <a:gd name="T25" fmla="*/ 0 h 26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90" h="269">
                      <a:moveTo>
                        <a:pt x="297" y="0"/>
                      </a:moveTo>
                      <a:lnTo>
                        <a:pt x="257" y="17"/>
                      </a:lnTo>
                      <a:lnTo>
                        <a:pt x="253" y="66"/>
                      </a:lnTo>
                      <a:lnTo>
                        <a:pt x="0" y="169"/>
                      </a:lnTo>
                      <a:lnTo>
                        <a:pt x="0" y="222"/>
                      </a:lnTo>
                      <a:lnTo>
                        <a:pt x="284" y="226"/>
                      </a:lnTo>
                      <a:lnTo>
                        <a:pt x="320" y="269"/>
                      </a:lnTo>
                      <a:lnTo>
                        <a:pt x="390" y="266"/>
                      </a:lnTo>
                      <a:lnTo>
                        <a:pt x="383" y="190"/>
                      </a:lnTo>
                      <a:lnTo>
                        <a:pt x="116" y="176"/>
                      </a:lnTo>
                      <a:lnTo>
                        <a:pt x="333" y="89"/>
                      </a:lnTo>
                      <a:lnTo>
                        <a:pt x="297"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72" name="Freeform 35"/>
                <p:cNvSpPr>
                  <a:spLocks/>
                </p:cNvSpPr>
                <p:nvPr userDrawn="1"/>
              </p:nvSpPr>
              <p:spPr bwMode="auto">
                <a:xfrm>
                  <a:off x="658" y="3538"/>
                  <a:ext cx="471" cy="212"/>
                </a:xfrm>
                <a:custGeom>
                  <a:avLst/>
                  <a:gdLst>
                    <a:gd name="T0" fmla="*/ 0 w 941"/>
                    <a:gd name="T1" fmla="*/ 1 h 424"/>
                    <a:gd name="T2" fmla="*/ 1 w 941"/>
                    <a:gd name="T3" fmla="*/ 0 h 424"/>
                    <a:gd name="T4" fmla="*/ 1 w 941"/>
                    <a:gd name="T5" fmla="*/ 1 h 424"/>
                    <a:gd name="T6" fmla="*/ 1 w 941"/>
                    <a:gd name="T7" fmla="*/ 1 h 424"/>
                    <a:gd name="T8" fmla="*/ 1 w 941"/>
                    <a:gd name="T9" fmla="*/ 1 h 424"/>
                    <a:gd name="T10" fmla="*/ 1 w 941"/>
                    <a:gd name="T11" fmla="*/ 1 h 424"/>
                    <a:gd name="T12" fmla="*/ 1 w 941"/>
                    <a:gd name="T13" fmla="*/ 1 h 424"/>
                    <a:gd name="T14" fmla="*/ 1 w 941"/>
                    <a:gd name="T15" fmla="*/ 1 h 424"/>
                    <a:gd name="T16" fmla="*/ 1 w 941"/>
                    <a:gd name="T17" fmla="*/ 1 h 424"/>
                    <a:gd name="T18" fmla="*/ 1 w 941"/>
                    <a:gd name="T19" fmla="*/ 1 h 424"/>
                    <a:gd name="T20" fmla="*/ 0 w 941"/>
                    <a:gd name="T21" fmla="*/ 1 h 424"/>
                    <a:gd name="T22" fmla="*/ 0 w 941"/>
                    <a:gd name="T23" fmla="*/ 1 h 424"/>
                    <a:gd name="T24" fmla="*/ 0 w 941"/>
                    <a:gd name="T25" fmla="*/ 1 h 42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41" h="424">
                      <a:moveTo>
                        <a:pt x="0" y="131"/>
                      </a:moveTo>
                      <a:lnTo>
                        <a:pt x="863" y="0"/>
                      </a:lnTo>
                      <a:lnTo>
                        <a:pt x="926" y="78"/>
                      </a:lnTo>
                      <a:lnTo>
                        <a:pt x="941" y="181"/>
                      </a:lnTo>
                      <a:lnTo>
                        <a:pt x="903" y="282"/>
                      </a:lnTo>
                      <a:lnTo>
                        <a:pt x="57" y="424"/>
                      </a:lnTo>
                      <a:lnTo>
                        <a:pt x="53" y="384"/>
                      </a:lnTo>
                      <a:lnTo>
                        <a:pt x="863" y="242"/>
                      </a:lnTo>
                      <a:lnTo>
                        <a:pt x="893" y="145"/>
                      </a:lnTo>
                      <a:lnTo>
                        <a:pt x="840" y="57"/>
                      </a:lnTo>
                      <a:lnTo>
                        <a:pt x="0" y="185"/>
                      </a:lnTo>
                      <a:lnTo>
                        <a:pt x="0" y="131"/>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73" name="Freeform 36"/>
                <p:cNvSpPr>
                  <a:spLocks/>
                </p:cNvSpPr>
                <p:nvPr userDrawn="1"/>
              </p:nvSpPr>
              <p:spPr bwMode="auto">
                <a:xfrm>
                  <a:off x="717" y="3606"/>
                  <a:ext cx="245" cy="86"/>
                </a:xfrm>
                <a:custGeom>
                  <a:avLst/>
                  <a:gdLst>
                    <a:gd name="T0" fmla="*/ 0 w 488"/>
                    <a:gd name="T1" fmla="*/ 0 h 173"/>
                    <a:gd name="T2" fmla="*/ 1 w 488"/>
                    <a:gd name="T3" fmla="*/ 0 h 173"/>
                    <a:gd name="T4" fmla="*/ 1 w 488"/>
                    <a:gd name="T5" fmla="*/ 0 h 173"/>
                    <a:gd name="T6" fmla="*/ 1 w 488"/>
                    <a:gd name="T7" fmla="*/ 0 h 173"/>
                    <a:gd name="T8" fmla="*/ 1 w 488"/>
                    <a:gd name="T9" fmla="*/ 0 h 173"/>
                    <a:gd name="T10" fmla="*/ 1 w 488"/>
                    <a:gd name="T11" fmla="*/ 0 h 173"/>
                    <a:gd name="T12" fmla="*/ 1 w 488"/>
                    <a:gd name="T13" fmla="*/ 0 h 173"/>
                    <a:gd name="T14" fmla="*/ 1 w 488"/>
                    <a:gd name="T15" fmla="*/ 0 h 173"/>
                    <a:gd name="T16" fmla="*/ 1 w 488"/>
                    <a:gd name="T17" fmla="*/ 0 h 173"/>
                    <a:gd name="T18" fmla="*/ 1 w 488"/>
                    <a:gd name="T19" fmla="*/ 0 h 173"/>
                    <a:gd name="T20" fmla="*/ 1 w 488"/>
                    <a:gd name="T21" fmla="*/ 0 h 173"/>
                    <a:gd name="T22" fmla="*/ 1 w 488"/>
                    <a:gd name="T23" fmla="*/ 0 h 173"/>
                    <a:gd name="T24" fmla="*/ 1 w 488"/>
                    <a:gd name="T25" fmla="*/ 0 h 173"/>
                    <a:gd name="T26" fmla="*/ 1 w 488"/>
                    <a:gd name="T27" fmla="*/ 0 h 173"/>
                    <a:gd name="T28" fmla="*/ 0 w 488"/>
                    <a:gd name="T29" fmla="*/ 0 h 173"/>
                    <a:gd name="T30" fmla="*/ 0 w 488"/>
                    <a:gd name="T31" fmla="*/ 0 h 17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88" h="173">
                      <a:moveTo>
                        <a:pt x="0" y="126"/>
                      </a:moveTo>
                      <a:lnTo>
                        <a:pt x="66" y="173"/>
                      </a:lnTo>
                      <a:lnTo>
                        <a:pt x="222" y="166"/>
                      </a:lnTo>
                      <a:lnTo>
                        <a:pt x="418" y="116"/>
                      </a:lnTo>
                      <a:lnTo>
                        <a:pt x="488" y="42"/>
                      </a:lnTo>
                      <a:lnTo>
                        <a:pt x="443" y="2"/>
                      </a:lnTo>
                      <a:lnTo>
                        <a:pt x="253" y="0"/>
                      </a:lnTo>
                      <a:lnTo>
                        <a:pt x="110" y="12"/>
                      </a:lnTo>
                      <a:lnTo>
                        <a:pt x="15" y="76"/>
                      </a:lnTo>
                      <a:lnTo>
                        <a:pt x="112" y="95"/>
                      </a:lnTo>
                      <a:lnTo>
                        <a:pt x="275" y="53"/>
                      </a:lnTo>
                      <a:lnTo>
                        <a:pt x="416" y="53"/>
                      </a:lnTo>
                      <a:lnTo>
                        <a:pt x="268" y="110"/>
                      </a:lnTo>
                      <a:lnTo>
                        <a:pt x="142" y="126"/>
                      </a:lnTo>
                      <a:lnTo>
                        <a:pt x="0" y="126"/>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grpSp>
      </p:grpSp>
      <p:grpSp>
        <p:nvGrpSpPr>
          <p:cNvPr id="1035" name="Group 37"/>
          <p:cNvGrpSpPr>
            <a:grpSpLocks/>
          </p:cNvGrpSpPr>
          <p:nvPr/>
        </p:nvGrpSpPr>
        <p:grpSpPr bwMode="auto">
          <a:xfrm>
            <a:off x="8680450" y="2116138"/>
            <a:ext cx="385763" cy="4308475"/>
            <a:chOff x="5468" y="1333"/>
            <a:chExt cx="243" cy="2714"/>
          </a:xfrm>
        </p:grpSpPr>
        <p:sp>
          <p:nvSpPr>
            <p:cNvPr id="1049" name="Freeform 38"/>
            <p:cNvSpPr>
              <a:spLocks/>
            </p:cNvSpPr>
            <p:nvPr userDrawn="1"/>
          </p:nvSpPr>
          <p:spPr bwMode="auto">
            <a:xfrm flipH="1">
              <a:off x="5468" y="2620"/>
              <a:ext cx="205" cy="1427"/>
            </a:xfrm>
            <a:custGeom>
              <a:avLst/>
              <a:gdLst>
                <a:gd name="T0" fmla="*/ 0 w 772"/>
                <a:gd name="T1" fmla="*/ 0 h 3266"/>
                <a:gd name="T2" fmla="*/ 0 w 772"/>
                <a:gd name="T3" fmla="*/ 0 h 3266"/>
                <a:gd name="T4" fmla="*/ 0 w 772"/>
                <a:gd name="T5" fmla="*/ 0 h 3266"/>
                <a:gd name="T6" fmla="*/ 0 w 772"/>
                <a:gd name="T7" fmla="*/ 0 h 3266"/>
                <a:gd name="T8" fmla="*/ 0 w 772"/>
                <a:gd name="T9" fmla="*/ 0 h 3266"/>
                <a:gd name="T10" fmla="*/ 0 w 772"/>
                <a:gd name="T11" fmla="*/ 0 h 3266"/>
                <a:gd name="T12" fmla="*/ 0 w 772"/>
                <a:gd name="T13" fmla="*/ 0 h 3266"/>
                <a:gd name="T14" fmla="*/ 0 w 772"/>
                <a:gd name="T15" fmla="*/ 0 h 3266"/>
                <a:gd name="T16" fmla="*/ 0 w 772"/>
                <a:gd name="T17" fmla="*/ 0 h 3266"/>
                <a:gd name="T18" fmla="*/ 0 w 772"/>
                <a:gd name="T19" fmla="*/ 0 h 3266"/>
                <a:gd name="T20" fmla="*/ 0 w 772"/>
                <a:gd name="T21" fmla="*/ 0 h 3266"/>
                <a:gd name="T22" fmla="*/ 0 w 772"/>
                <a:gd name="T23" fmla="*/ 0 h 3266"/>
                <a:gd name="T24" fmla="*/ 0 w 772"/>
                <a:gd name="T25" fmla="*/ 0 h 3266"/>
                <a:gd name="T26" fmla="*/ 0 w 772"/>
                <a:gd name="T27" fmla="*/ 0 h 3266"/>
                <a:gd name="T28" fmla="*/ 0 w 772"/>
                <a:gd name="T29" fmla="*/ 0 h 3266"/>
                <a:gd name="T30" fmla="*/ 0 w 772"/>
                <a:gd name="T31" fmla="*/ 0 h 3266"/>
                <a:gd name="T32" fmla="*/ 0 w 772"/>
                <a:gd name="T33" fmla="*/ 0 h 3266"/>
                <a:gd name="T34" fmla="*/ 0 w 772"/>
                <a:gd name="T35" fmla="*/ 0 h 3266"/>
                <a:gd name="T36" fmla="*/ 0 w 772"/>
                <a:gd name="T37" fmla="*/ 0 h 3266"/>
                <a:gd name="T38" fmla="*/ 0 w 772"/>
                <a:gd name="T39" fmla="*/ 0 h 3266"/>
                <a:gd name="T40" fmla="*/ 0 w 772"/>
                <a:gd name="T41" fmla="*/ 0 h 3266"/>
                <a:gd name="T42" fmla="*/ 0 w 772"/>
                <a:gd name="T43" fmla="*/ 0 h 3266"/>
                <a:gd name="T44" fmla="*/ 0 w 772"/>
                <a:gd name="T45" fmla="*/ 0 h 3266"/>
                <a:gd name="T46" fmla="*/ 0 w 772"/>
                <a:gd name="T47" fmla="*/ 0 h 3266"/>
                <a:gd name="T48" fmla="*/ 0 w 772"/>
                <a:gd name="T49" fmla="*/ 0 h 3266"/>
                <a:gd name="T50" fmla="*/ 0 w 772"/>
                <a:gd name="T51" fmla="*/ 0 h 3266"/>
                <a:gd name="T52" fmla="*/ 0 w 772"/>
                <a:gd name="T53" fmla="*/ 0 h 3266"/>
                <a:gd name="T54" fmla="*/ 0 w 772"/>
                <a:gd name="T55" fmla="*/ 0 h 3266"/>
                <a:gd name="T56" fmla="*/ 0 w 772"/>
                <a:gd name="T57" fmla="*/ 0 h 3266"/>
                <a:gd name="T58" fmla="*/ 0 w 772"/>
                <a:gd name="T59" fmla="*/ 0 h 3266"/>
                <a:gd name="T60" fmla="*/ 0 w 772"/>
                <a:gd name="T61" fmla="*/ 0 h 3266"/>
                <a:gd name="T62" fmla="*/ 0 w 772"/>
                <a:gd name="T63" fmla="*/ 0 h 3266"/>
                <a:gd name="T64" fmla="*/ 0 w 772"/>
                <a:gd name="T65" fmla="*/ 0 h 326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50" name="Freeform 39"/>
            <p:cNvSpPr>
              <a:spLocks/>
            </p:cNvSpPr>
            <p:nvPr userDrawn="1"/>
          </p:nvSpPr>
          <p:spPr bwMode="auto">
            <a:xfrm flipH="1">
              <a:off x="5506" y="1333"/>
              <a:ext cx="205" cy="1633"/>
            </a:xfrm>
            <a:custGeom>
              <a:avLst/>
              <a:gdLst>
                <a:gd name="T0" fmla="*/ 0 w 772"/>
                <a:gd name="T1" fmla="*/ 1 h 3266"/>
                <a:gd name="T2" fmla="*/ 0 w 772"/>
                <a:gd name="T3" fmla="*/ 1 h 3266"/>
                <a:gd name="T4" fmla="*/ 0 w 772"/>
                <a:gd name="T5" fmla="*/ 1 h 3266"/>
                <a:gd name="T6" fmla="*/ 0 w 772"/>
                <a:gd name="T7" fmla="*/ 1 h 3266"/>
                <a:gd name="T8" fmla="*/ 0 w 772"/>
                <a:gd name="T9" fmla="*/ 1 h 3266"/>
                <a:gd name="T10" fmla="*/ 0 w 772"/>
                <a:gd name="T11" fmla="*/ 1 h 3266"/>
                <a:gd name="T12" fmla="*/ 0 w 772"/>
                <a:gd name="T13" fmla="*/ 1 h 3266"/>
                <a:gd name="T14" fmla="*/ 0 w 772"/>
                <a:gd name="T15" fmla="*/ 1 h 3266"/>
                <a:gd name="T16" fmla="*/ 0 w 772"/>
                <a:gd name="T17" fmla="*/ 1 h 3266"/>
                <a:gd name="T18" fmla="*/ 0 w 772"/>
                <a:gd name="T19" fmla="*/ 1 h 3266"/>
                <a:gd name="T20" fmla="*/ 0 w 772"/>
                <a:gd name="T21" fmla="*/ 1 h 3266"/>
                <a:gd name="T22" fmla="*/ 0 w 772"/>
                <a:gd name="T23" fmla="*/ 1 h 3266"/>
                <a:gd name="T24" fmla="*/ 0 w 772"/>
                <a:gd name="T25" fmla="*/ 1 h 3266"/>
                <a:gd name="T26" fmla="*/ 0 w 772"/>
                <a:gd name="T27" fmla="*/ 1 h 3266"/>
                <a:gd name="T28" fmla="*/ 0 w 772"/>
                <a:gd name="T29" fmla="*/ 1 h 3266"/>
                <a:gd name="T30" fmla="*/ 0 w 772"/>
                <a:gd name="T31" fmla="*/ 0 h 3266"/>
                <a:gd name="T32" fmla="*/ 0 w 772"/>
                <a:gd name="T33" fmla="*/ 1 h 3266"/>
                <a:gd name="T34" fmla="*/ 0 w 772"/>
                <a:gd name="T35" fmla="*/ 1 h 3266"/>
                <a:gd name="T36" fmla="*/ 0 w 772"/>
                <a:gd name="T37" fmla="*/ 1 h 3266"/>
                <a:gd name="T38" fmla="*/ 0 w 772"/>
                <a:gd name="T39" fmla="*/ 1 h 3266"/>
                <a:gd name="T40" fmla="*/ 0 w 772"/>
                <a:gd name="T41" fmla="*/ 1 h 3266"/>
                <a:gd name="T42" fmla="*/ 0 w 772"/>
                <a:gd name="T43" fmla="*/ 1 h 3266"/>
                <a:gd name="T44" fmla="*/ 0 w 772"/>
                <a:gd name="T45" fmla="*/ 1 h 3266"/>
                <a:gd name="T46" fmla="*/ 0 w 772"/>
                <a:gd name="T47" fmla="*/ 1 h 3266"/>
                <a:gd name="T48" fmla="*/ 0 w 772"/>
                <a:gd name="T49" fmla="*/ 1 h 3266"/>
                <a:gd name="T50" fmla="*/ 0 w 772"/>
                <a:gd name="T51" fmla="*/ 1 h 3266"/>
                <a:gd name="T52" fmla="*/ 0 w 772"/>
                <a:gd name="T53" fmla="*/ 1 h 3266"/>
                <a:gd name="T54" fmla="*/ 0 w 772"/>
                <a:gd name="T55" fmla="*/ 1 h 3266"/>
                <a:gd name="T56" fmla="*/ 0 w 772"/>
                <a:gd name="T57" fmla="*/ 1 h 3266"/>
                <a:gd name="T58" fmla="*/ 0 w 772"/>
                <a:gd name="T59" fmla="*/ 1 h 3266"/>
                <a:gd name="T60" fmla="*/ 0 w 772"/>
                <a:gd name="T61" fmla="*/ 1 h 3266"/>
                <a:gd name="T62" fmla="*/ 0 w 772"/>
                <a:gd name="T63" fmla="*/ 1 h 3266"/>
                <a:gd name="T64" fmla="*/ 0 w 772"/>
                <a:gd name="T65" fmla="*/ 1 h 326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grpSp>
        <p:nvGrpSpPr>
          <p:cNvPr id="1036" name="Group 40"/>
          <p:cNvGrpSpPr>
            <a:grpSpLocks/>
          </p:cNvGrpSpPr>
          <p:nvPr/>
        </p:nvGrpSpPr>
        <p:grpSpPr bwMode="auto">
          <a:xfrm>
            <a:off x="7318375" y="90488"/>
            <a:ext cx="2133600" cy="1911350"/>
            <a:chOff x="4610" y="57"/>
            <a:chExt cx="1344" cy="1204"/>
          </a:xfrm>
        </p:grpSpPr>
        <p:grpSp>
          <p:nvGrpSpPr>
            <p:cNvPr id="1037" name="Group 41"/>
            <p:cNvGrpSpPr>
              <a:grpSpLocks/>
            </p:cNvGrpSpPr>
            <p:nvPr userDrawn="1"/>
          </p:nvGrpSpPr>
          <p:grpSpPr bwMode="auto">
            <a:xfrm>
              <a:off x="4610" y="57"/>
              <a:ext cx="1344" cy="1204"/>
              <a:chOff x="4610" y="57"/>
              <a:chExt cx="1344" cy="1204"/>
            </a:xfrm>
          </p:grpSpPr>
          <p:sp>
            <p:nvSpPr>
              <p:cNvPr id="1039" name="Freeform 42"/>
              <p:cNvSpPr>
                <a:spLocks/>
              </p:cNvSpPr>
              <p:nvPr userDrawn="1"/>
            </p:nvSpPr>
            <p:spPr bwMode="auto">
              <a:xfrm rot="-3172564">
                <a:off x="5430" y="1086"/>
                <a:ext cx="62" cy="288"/>
              </a:xfrm>
              <a:custGeom>
                <a:avLst/>
                <a:gdLst>
                  <a:gd name="T0" fmla="*/ 0 w 245"/>
                  <a:gd name="T1" fmla="*/ 0 h 806"/>
                  <a:gd name="T2" fmla="*/ 0 w 245"/>
                  <a:gd name="T3" fmla="*/ 0 h 806"/>
                  <a:gd name="T4" fmla="*/ 0 w 245"/>
                  <a:gd name="T5" fmla="*/ 0 h 806"/>
                  <a:gd name="T6" fmla="*/ 0 w 245"/>
                  <a:gd name="T7" fmla="*/ 0 h 806"/>
                  <a:gd name="T8" fmla="*/ 0 w 245"/>
                  <a:gd name="T9" fmla="*/ 0 h 806"/>
                  <a:gd name="T10" fmla="*/ 0 w 245"/>
                  <a:gd name="T11" fmla="*/ 0 h 806"/>
                  <a:gd name="T12" fmla="*/ 0 w 245"/>
                  <a:gd name="T13" fmla="*/ 0 h 806"/>
                  <a:gd name="T14" fmla="*/ 0 w 245"/>
                  <a:gd name="T15" fmla="*/ 0 h 80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45" h="806">
                    <a:moveTo>
                      <a:pt x="123" y="9"/>
                    </a:moveTo>
                    <a:lnTo>
                      <a:pt x="131" y="342"/>
                    </a:lnTo>
                    <a:lnTo>
                      <a:pt x="0" y="806"/>
                    </a:lnTo>
                    <a:lnTo>
                      <a:pt x="79" y="789"/>
                    </a:lnTo>
                    <a:lnTo>
                      <a:pt x="218" y="376"/>
                    </a:lnTo>
                    <a:lnTo>
                      <a:pt x="245" y="0"/>
                    </a:lnTo>
                    <a:lnTo>
                      <a:pt x="123" y="9"/>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nvGrpSpPr>
              <p:cNvPr id="1040" name="Group 43"/>
              <p:cNvGrpSpPr>
                <a:grpSpLocks/>
              </p:cNvGrpSpPr>
              <p:nvPr userDrawn="1"/>
            </p:nvGrpSpPr>
            <p:grpSpPr bwMode="auto">
              <a:xfrm>
                <a:off x="4610" y="57"/>
                <a:ext cx="1344" cy="985"/>
                <a:chOff x="4610" y="57"/>
                <a:chExt cx="1344" cy="985"/>
              </a:xfrm>
            </p:grpSpPr>
            <p:sp>
              <p:nvSpPr>
                <p:cNvPr id="1041" name="Freeform 44"/>
                <p:cNvSpPr>
                  <a:spLocks/>
                </p:cNvSpPr>
                <p:nvPr userDrawn="1"/>
              </p:nvSpPr>
              <p:spPr bwMode="auto">
                <a:xfrm rot="-3172564">
                  <a:off x="4966" y="71"/>
                  <a:ext cx="153" cy="125"/>
                </a:xfrm>
                <a:custGeom>
                  <a:avLst/>
                  <a:gdLst>
                    <a:gd name="T0" fmla="*/ 0 w 604"/>
                    <a:gd name="T1" fmla="*/ 0 h 349"/>
                    <a:gd name="T2" fmla="*/ 0 w 604"/>
                    <a:gd name="T3" fmla="*/ 0 h 349"/>
                    <a:gd name="T4" fmla="*/ 0 w 604"/>
                    <a:gd name="T5" fmla="*/ 0 h 349"/>
                    <a:gd name="T6" fmla="*/ 0 w 604"/>
                    <a:gd name="T7" fmla="*/ 0 h 349"/>
                    <a:gd name="T8" fmla="*/ 0 w 604"/>
                    <a:gd name="T9" fmla="*/ 0 h 349"/>
                    <a:gd name="T10" fmla="*/ 0 w 604"/>
                    <a:gd name="T11" fmla="*/ 0 h 349"/>
                    <a:gd name="T12" fmla="*/ 0 w 604"/>
                    <a:gd name="T13" fmla="*/ 0 h 349"/>
                    <a:gd name="T14" fmla="*/ 0 w 604"/>
                    <a:gd name="T15" fmla="*/ 0 h 349"/>
                    <a:gd name="T16" fmla="*/ 0 w 604"/>
                    <a:gd name="T17" fmla="*/ 0 h 34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04" h="349">
                      <a:moveTo>
                        <a:pt x="0" y="0"/>
                      </a:moveTo>
                      <a:lnTo>
                        <a:pt x="298" y="184"/>
                      </a:lnTo>
                      <a:lnTo>
                        <a:pt x="500" y="349"/>
                      </a:lnTo>
                      <a:lnTo>
                        <a:pt x="604" y="140"/>
                      </a:lnTo>
                      <a:lnTo>
                        <a:pt x="359" y="9"/>
                      </a:lnTo>
                      <a:lnTo>
                        <a:pt x="464" y="184"/>
                      </a:lnTo>
                      <a:lnTo>
                        <a:pt x="131" y="17"/>
                      </a:lnTo>
                      <a:lnTo>
                        <a:pt x="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42" name="Freeform 45"/>
                <p:cNvSpPr>
                  <a:spLocks/>
                </p:cNvSpPr>
                <p:nvPr userDrawn="1"/>
              </p:nvSpPr>
              <p:spPr bwMode="auto">
                <a:xfrm rot="-3172564">
                  <a:off x="5048" y="332"/>
                  <a:ext cx="269" cy="438"/>
                </a:xfrm>
                <a:custGeom>
                  <a:avLst/>
                  <a:gdLst>
                    <a:gd name="T0" fmla="*/ 0 w 1064"/>
                    <a:gd name="T1" fmla="*/ 0 h 1230"/>
                    <a:gd name="T2" fmla="*/ 0 w 1064"/>
                    <a:gd name="T3" fmla="*/ 0 h 1230"/>
                    <a:gd name="T4" fmla="*/ 0 w 1064"/>
                    <a:gd name="T5" fmla="*/ 0 h 1230"/>
                    <a:gd name="T6" fmla="*/ 0 w 1064"/>
                    <a:gd name="T7" fmla="*/ 0 h 1230"/>
                    <a:gd name="T8" fmla="*/ 0 w 1064"/>
                    <a:gd name="T9" fmla="*/ 0 h 1230"/>
                    <a:gd name="T10" fmla="*/ 0 w 1064"/>
                    <a:gd name="T11" fmla="*/ 0 h 1230"/>
                    <a:gd name="T12" fmla="*/ 0 w 1064"/>
                    <a:gd name="T13" fmla="*/ 0 h 1230"/>
                    <a:gd name="T14" fmla="*/ 0 w 1064"/>
                    <a:gd name="T15" fmla="*/ 0 h 1230"/>
                    <a:gd name="T16" fmla="*/ 0 w 1064"/>
                    <a:gd name="T17" fmla="*/ 0 h 1230"/>
                    <a:gd name="T18" fmla="*/ 0 w 1064"/>
                    <a:gd name="T19" fmla="*/ 0 h 1230"/>
                    <a:gd name="T20" fmla="*/ 0 w 1064"/>
                    <a:gd name="T21" fmla="*/ 0 h 1230"/>
                    <a:gd name="T22" fmla="*/ 0 w 1064"/>
                    <a:gd name="T23" fmla="*/ 0 h 1230"/>
                    <a:gd name="T24" fmla="*/ 0 w 1064"/>
                    <a:gd name="T25" fmla="*/ 0 h 1230"/>
                    <a:gd name="T26" fmla="*/ 0 w 1064"/>
                    <a:gd name="T27" fmla="*/ 0 h 1230"/>
                    <a:gd name="T28" fmla="*/ 0 w 1064"/>
                    <a:gd name="T29" fmla="*/ 0 h 1230"/>
                    <a:gd name="T30" fmla="*/ 0 w 1064"/>
                    <a:gd name="T31" fmla="*/ 0 h 1230"/>
                    <a:gd name="T32" fmla="*/ 0 w 1064"/>
                    <a:gd name="T33" fmla="*/ 0 h 1230"/>
                    <a:gd name="T34" fmla="*/ 0 w 1064"/>
                    <a:gd name="T35" fmla="*/ 0 h 1230"/>
                    <a:gd name="T36" fmla="*/ 0 w 1064"/>
                    <a:gd name="T37" fmla="*/ 0 h 1230"/>
                    <a:gd name="T38" fmla="*/ 0 w 1064"/>
                    <a:gd name="T39" fmla="*/ 0 h 1230"/>
                    <a:gd name="T40" fmla="*/ 0 w 1064"/>
                    <a:gd name="T41" fmla="*/ 0 h 1230"/>
                    <a:gd name="T42" fmla="*/ 0 w 1064"/>
                    <a:gd name="T43" fmla="*/ 0 h 123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064" h="1230">
                      <a:moveTo>
                        <a:pt x="741" y="129"/>
                      </a:moveTo>
                      <a:lnTo>
                        <a:pt x="485" y="352"/>
                      </a:lnTo>
                      <a:lnTo>
                        <a:pt x="163" y="762"/>
                      </a:lnTo>
                      <a:lnTo>
                        <a:pt x="0" y="1101"/>
                      </a:lnTo>
                      <a:lnTo>
                        <a:pt x="59" y="1230"/>
                      </a:lnTo>
                      <a:lnTo>
                        <a:pt x="262" y="1201"/>
                      </a:lnTo>
                      <a:lnTo>
                        <a:pt x="578" y="914"/>
                      </a:lnTo>
                      <a:lnTo>
                        <a:pt x="876" y="534"/>
                      </a:lnTo>
                      <a:lnTo>
                        <a:pt x="1034" y="270"/>
                      </a:lnTo>
                      <a:lnTo>
                        <a:pt x="1064" y="84"/>
                      </a:lnTo>
                      <a:lnTo>
                        <a:pt x="977" y="0"/>
                      </a:lnTo>
                      <a:lnTo>
                        <a:pt x="836" y="65"/>
                      </a:lnTo>
                      <a:lnTo>
                        <a:pt x="969" y="107"/>
                      </a:lnTo>
                      <a:lnTo>
                        <a:pt x="876" y="352"/>
                      </a:lnTo>
                      <a:lnTo>
                        <a:pt x="690" y="656"/>
                      </a:lnTo>
                      <a:lnTo>
                        <a:pt x="350" y="1008"/>
                      </a:lnTo>
                      <a:lnTo>
                        <a:pt x="116" y="1114"/>
                      </a:lnTo>
                      <a:lnTo>
                        <a:pt x="135" y="943"/>
                      </a:lnTo>
                      <a:lnTo>
                        <a:pt x="437" y="504"/>
                      </a:lnTo>
                      <a:lnTo>
                        <a:pt x="831" y="118"/>
                      </a:lnTo>
                      <a:lnTo>
                        <a:pt x="741" y="129"/>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43" name="Freeform 46"/>
                <p:cNvSpPr>
                  <a:spLocks/>
                </p:cNvSpPr>
                <p:nvPr userDrawn="1"/>
              </p:nvSpPr>
              <p:spPr bwMode="auto">
                <a:xfrm rot="-3172564">
                  <a:off x="4858" y="182"/>
                  <a:ext cx="505" cy="898"/>
                </a:xfrm>
                <a:custGeom>
                  <a:avLst/>
                  <a:gdLst>
                    <a:gd name="T0" fmla="*/ 0 w 2002"/>
                    <a:gd name="T1" fmla="*/ 0 h 2521"/>
                    <a:gd name="T2" fmla="*/ 0 w 2002"/>
                    <a:gd name="T3" fmla="*/ 0 h 2521"/>
                    <a:gd name="T4" fmla="*/ 0 w 2002"/>
                    <a:gd name="T5" fmla="*/ 0 h 2521"/>
                    <a:gd name="T6" fmla="*/ 0 w 2002"/>
                    <a:gd name="T7" fmla="*/ 0 h 2521"/>
                    <a:gd name="T8" fmla="*/ 0 w 2002"/>
                    <a:gd name="T9" fmla="*/ 0 h 2521"/>
                    <a:gd name="T10" fmla="*/ 0 w 2002"/>
                    <a:gd name="T11" fmla="*/ 0 h 252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002" h="2521">
                      <a:moveTo>
                        <a:pt x="1941" y="0"/>
                      </a:moveTo>
                      <a:lnTo>
                        <a:pt x="0" y="2521"/>
                      </a:lnTo>
                      <a:lnTo>
                        <a:pt x="192" y="2450"/>
                      </a:lnTo>
                      <a:lnTo>
                        <a:pt x="2002" y="61"/>
                      </a:lnTo>
                      <a:lnTo>
                        <a:pt x="1941"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44" name="Freeform 47"/>
                <p:cNvSpPr>
                  <a:spLocks/>
                </p:cNvSpPr>
                <p:nvPr userDrawn="1"/>
              </p:nvSpPr>
              <p:spPr bwMode="auto">
                <a:xfrm rot="-3172564">
                  <a:off x="4903" y="-19"/>
                  <a:ext cx="758" cy="1344"/>
                </a:xfrm>
                <a:custGeom>
                  <a:avLst/>
                  <a:gdLst>
                    <a:gd name="T0" fmla="*/ 0 w 3007"/>
                    <a:gd name="T1" fmla="*/ 0 h 3771"/>
                    <a:gd name="T2" fmla="*/ 0 w 3007"/>
                    <a:gd name="T3" fmla="*/ 0 h 3771"/>
                    <a:gd name="T4" fmla="*/ 0 w 3007"/>
                    <a:gd name="T5" fmla="*/ 0 h 3771"/>
                    <a:gd name="T6" fmla="*/ 0 w 3007"/>
                    <a:gd name="T7" fmla="*/ 0 h 3771"/>
                    <a:gd name="T8" fmla="*/ 0 w 3007"/>
                    <a:gd name="T9" fmla="*/ 0 h 3771"/>
                    <a:gd name="T10" fmla="*/ 0 w 3007"/>
                    <a:gd name="T11" fmla="*/ 0 h 3771"/>
                    <a:gd name="T12" fmla="*/ 0 w 3007"/>
                    <a:gd name="T13" fmla="*/ 0 h 3771"/>
                    <a:gd name="T14" fmla="*/ 0 w 3007"/>
                    <a:gd name="T15" fmla="*/ 0 h 3771"/>
                    <a:gd name="T16" fmla="*/ 0 w 3007"/>
                    <a:gd name="T17" fmla="*/ 0 h 3771"/>
                    <a:gd name="T18" fmla="*/ 0 w 3007"/>
                    <a:gd name="T19" fmla="*/ 0 h 3771"/>
                    <a:gd name="T20" fmla="*/ 0 w 3007"/>
                    <a:gd name="T21" fmla="*/ 0 h 3771"/>
                    <a:gd name="T22" fmla="*/ 0 w 3007"/>
                    <a:gd name="T23" fmla="*/ 0 h 3771"/>
                    <a:gd name="T24" fmla="*/ 0 w 3007"/>
                    <a:gd name="T25" fmla="*/ 0 h 3771"/>
                    <a:gd name="T26" fmla="*/ 0 w 3007"/>
                    <a:gd name="T27" fmla="*/ 0 h 3771"/>
                    <a:gd name="T28" fmla="*/ 0 w 3007"/>
                    <a:gd name="T29" fmla="*/ 0 h 3771"/>
                    <a:gd name="T30" fmla="*/ 0 w 3007"/>
                    <a:gd name="T31" fmla="*/ 0 h 3771"/>
                    <a:gd name="T32" fmla="*/ 0 w 3007"/>
                    <a:gd name="T33" fmla="*/ 0 h 3771"/>
                    <a:gd name="T34" fmla="*/ 0 w 3007"/>
                    <a:gd name="T35" fmla="*/ 0 h 3771"/>
                    <a:gd name="T36" fmla="*/ 0 w 3007"/>
                    <a:gd name="T37" fmla="*/ 0 h 3771"/>
                    <a:gd name="T38" fmla="*/ 0 w 3007"/>
                    <a:gd name="T39" fmla="*/ 0 h 3771"/>
                    <a:gd name="T40" fmla="*/ 0 w 3007"/>
                    <a:gd name="T41" fmla="*/ 0 h 3771"/>
                    <a:gd name="T42" fmla="*/ 0 w 3007"/>
                    <a:gd name="T43" fmla="*/ 0 h 3771"/>
                    <a:gd name="T44" fmla="*/ 0 w 3007"/>
                    <a:gd name="T45" fmla="*/ 0 h 3771"/>
                    <a:gd name="T46" fmla="*/ 0 w 3007"/>
                    <a:gd name="T47" fmla="*/ 0 h 3771"/>
                    <a:gd name="T48" fmla="*/ 0 w 3007"/>
                    <a:gd name="T49" fmla="*/ 0 h 3771"/>
                    <a:gd name="T50" fmla="*/ 0 w 3007"/>
                    <a:gd name="T51" fmla="*/ 0 h 3771"/>
                    <a:gd name="T52" fmla="*/ 0 w 3007"/>
                    <a:gd name="T53" fmla="*/ 0 h 377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3007" h="3771">
                      <a:moveTo>
                        <a:pt x="95" y="2844"/>
                      </a:moveTo>
                      <a:lnTo>
                        <a:pt x="394" y="2834"/>
                      </a:lnTo>
                      <a:lnTo>
                        <a:pt x="821" y="3009"/>
                      </a:lnTo>
                      <a:lnTo>
                        <a:pt x="681" y="2817"/>
                      </a:lnTo>
                      <a:lnTo>
                        <a:pt x="367" y="2703"/>
                      </a:lnTo>
                      <a:lnTo>
                        <a:pt x="637" y="2720"/>
                      </a:lnTo>
                      <a:lnTo>
                        <a:pt x="979" y="2870"/>
                      </a:lnTo>
                      <a:lnTo>
                        <a:pt x="2859" y="420"/>
                      </a:lnTo>
                      <a:lnTo>
                        <a:pt x="2578" y="148"/>
                      </a:lnTo>
                      <a:lnTo>
                        <a:pt x="2308" y="0"/>
                      </a:lnTo>
                      <a:lnTo>
                        <a:pt x="2692" y="78"/>
                      </a:lnTo>
                      <a:lnTo>
                        <a:pt x="3007" y="428"/>
                      </a:lnTo>
                      <a:lnTo>
                        <a:pt x="831" y="3273"/>
                      </a:lnTo>
                      <a:lnTo>
                        <a:pt x="481" y="3412"/>
                      </a:lnTo>
                      <a:lnTo>
                        <a:pt x="105" y="3771"/>
                      </a:lnTo>
                      <a:lnTo>
                        <a:pt x="0" y="3667"/>
                      </a:lnTo>
                      <a:lnTo>
                        <a:pt x="131" y="3631"/>
                      </a:lnTo>
                      <a:lnTo>
                        <a:pt x="376" y="3385"/>
                      </a:lnTo>
                      <a:lnTo>
                        <a:pt x="165" y="3273"/>
                      </a:lnTo>
                      <a:lnTo>
                        <a:pt x="165" y="3176"/>
                      </a:lnTo>
                      <a:lnTo>
                        <a:pt x="411" y="3298"/>
                      </a:lnTo>
                      <a:lnTo>
                        <a:pt x="411" y="3186"/>
                      </a:lnTo>
                      <a:lnTo>
                        <a:pt x="603" y="3220"/>
                      </a:lnTo>
                      <a:lnTo>
                        <a:pt x="428" y="3079"/>
                      </a:lnTo>
                      <a:lnTo>
                        <a:pt x="629" y="3062"/>
                      </a:lnTo>
                      <a:lnTo>
                        <a:pt x="95" y="284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45" name="Freeform 48"/>
                <p:cNvSpPr>
                  <a:spLocks/>
                </p:cNvSpPr>
                <p:nvPr userDrawn="1"/>
              </p:nvSpPr>
              <p:spPr bwMode="auto">
                <a:xfrm rot="-3172564">
                  <a:off x="5297" y="897"/>
                  <a:ext cx="169" cy="122"/>
                </a:xfrm>
                <a:custGeom>
                  <a:avLst/>
                  <a:gdLst>
                    <a:gd name="T0" fmla="*/ 0 w 673"/>
                    <a:gd name="T1" fmla="*/ 0 h 342"/>
                    <a:gd name="T2" fmla="*/ 0 w 673"/>
                    <a:gd name="T3" fmla="*/ 0 h 342"/>
                    <a:gd name="T4" fmla="*/ 0 w 673"/>
                    <a:gd name="T5" fmla="*/ 0 h 342"/>
                    <a:gd name="T6" fmla="*/ 0 w 673"/>
                    <a:gd name="T7" fmla="*/ 0 h 342"/>
                    <a:gd name="T8" fmla="*/ 0 w 673"/>
                    <a:gd name="T9" fmla="*/ 0 h 342"/>
                    <a:gd name="T10" fmla="*/ 0 w 673"/>
                    <a:gd name="T11" fmla="*/ 0 h 342"/>
                    <a:gd name="T12" fmla="*/ 0 w 673"/>
                    <a:gd name="T13" fmla="*/ 0 h 342"/>
                    <a:gd name="T14" fmla="*/ 0 w 673"/>
                    <a:gd name="T15" fmla="*/ 0 h 34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673" h="342">
                      <a:moveTo>
                        <a:pt x="0" y="80"/>
                      </a:moveTo>
                      <a:lnTo>
                        <a:pt x="255" y="106"/>
                      </a:lnTo>
                      <a:lnTo>
                        <a:pt x="639" y="342"/>
                      </a:lnTo>
                      <a:lnTo>
                        <a:pt x="673" y="289"/>
                      </a:lnTo>
                      <a:lnTo>
                        <a:pt x="447" y="114"/>
                      </a:lnTo>
                      <a:lnTo>
                        <a:pt x="26" y="0"/>
                      </a:lnTo>
                      <a:lnTo>
                        <a:pt x="0" y="8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46" name="Freeform 49"/>
                <p:cNvSpPr>
                  <a:spLocks/>
                </p:cNvSpPr>
                <p:nvPr userDrawn="1"/>
              </p:nvSpPr>
              <p:spPr bwMode="auto">
                <a:xfrm rot="-3172564">
                  <a:off x="5253" y="806"/>
                  <a:ext cx="181" cy="144"/>
                </a:xfrm>
                <a:custGeom>
                  <a:avLst/>
                  <a:gdLst>
                    <a:gd name="T0" fmla="*/ 0 w 716"/>
                    <a:gd name="T1" fmla="*/ 0 h 403"/>
                    <a:gd name="T2" fmla="*/ 0 w 716"/>
                    <a:gd name="T3" fmla="*/ 0 h 403"/>
                    <a:gd name="T4" fmla="*/ 0 w 716"/>
                    <a:gd name="T5" fmla="*/ 0 h 403"/>
                    <a:gd name="T6" fmla="*/ 0 w 716"/>
                    <a:gd name="T7" fmla="*/ 0 h 403"/>
                    <a:gd name="T8" fmla="*/ 0 w 716"/>
                    <a:gd name="T9" fmla="*/ 0 h 403"/>
                    <a:gd name="T10" fmla="*/ 0 w 716"/>
                    <a:gd name="T11" fmla="*/ 0 h 403"/>
                    <a:gd name="T12" fmla="*/ 0 w 716"/>
                    <a:gd name="T13" fmla="*/ 0 h 403"/>
                    <a:gd name="T14" fmla="*/ 0 w 716"/>
                    <a:gd name="T15" fmla="*/ 0 h 40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16" h="403">
                      <a:moveTo>
                        <a:pt x="0" y="78"/>
                      </a:moveTo>
                      <a:lnTo>
                        <a:pt x="340" y="148"/>
                      </a:lnTo>
                      <a:lnTo>
                        <a:pt x="638" y="403"/>
                      </a:lnTo>
                      <a:lnTo>
                        <a:pt x="716" y="296"/>
                      </a:lnTo>
                      <a:lnTo>
                        <a:pt x="420" y="114"/>
                      </a:lnTo>
                      <a:lnTo>
                        <a:pt x="70" y="0"/>
                      </a:lnTo>
                      <a:lnTo>
                        <a:pt x="0" y="7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47" name="Freeform 50"/>
                <p:cNvSpPr>
                  <a:spLocks/>
                </p:cNvSpPr>
                <p:nvPr userDrawn="1"/>
              </p:nvSpPr>
              <p:spPr bwMode="auto">
                <a:xfrm rot="-3172564">
                  <a:off x="4985" y="210"/>
                  <a:ext cx="181" cy="147"/>
                </a:xfrm>
                <a:custGeom>
                  <a:avLst/>
                  <a:gdLst>
                    <a:gd name="T0" fmla="*/ 0 w 717"/>
                    <a:gd name="T1" fmla="*/ 0 h 411"/>
                    <a:gd name="T2" fmla="*/ 0 w 717"/>
                    <a:gd name="T3" fmla="*/ 0 h 411"/>
                    <a:gd name="T4" fmla="*/ 0 w 717"/>
                    <a:gd name="T5" fmla="*/ 0 h 411"/>
                    <a:gd name="T6" fmla="*/ 0 w 717"/>
                    <a:gd name="T7" fmla="*/ 0 h 411"/>
                    <a:gd name="T8" fmla="*/ 0 w 717"/>
                    <a:gd name="T9" fmla="*/ 0 h 411"/>
                    <a:gd name="T10" fmla="*/ 0 w 717"/>
                    <a:gd name="T11" fmla="*/ 0 h 411"/>
                    <a:gd name="T12" fmla="*/ 0 w 717"/>
                    <a:gd name="T13" fmla="*/ 0 h 411"/>
                    <a:gd name="T14" fmla="*/ 0 w 717"/>
                    <a:gd name="T15" fmla="*/ 0 h 41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17" h="411">
                      <a:moveTo>
                        <a:pt x="0" y="78"/>
                      </a:moveTo>
                      <a:lnTo>
                        <a:pt x="316" y="139"/>
                      </a:lnTo>
                      <a:lnTo>
                        <a:pt x="649" y="411"/>
                      </a:lnTo>
                      <a:lnTo>
                        <a:pt x="717" y="314"/>
                      </a:lnTo>
                      <a:lnTo>
                        <a:pt x="394" y="87"/>
                      </a:lnTo>
                      <a:lnTo>
                        <a:pt x="54" y="0"/>
                      </a:lnTo>
                      <a:lnTo>
                        <a:pt x="0" y="7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48" name="Freeform 51"/>
                <p:cNvSpPr>
                  <a:spLocks/>
                </p:cNvSpPr>
                <p:nvPr userDrawn="1"/>
              </p:nvSpPr>
              <p:spPr bwMode="auto">
                <a:xfrm rot="-3172564">
                  <a:off x="4948" y="142"/>
                  <a:ext cx="179" cy="138"/>
                </a:xfrm>
                <a:custGeom>
                  <a:avLst/>
                  <a:gdLst>
                    <a:gd name="T0" fmla="*/ 0 w 709"/>
                    <a:gd name="T1" fmla="*/ 0 h 386"/>
                    <a:gd name="T2" fmla="*/ 0 w 709"/>
                    <a:gd name="T3" fmla="*/ 0 h 386"/>
                    <a:gd name="T4" fmla="*/ 0 w 709"/>
                    <a:gd name="T5" fmla="*/ 0 h 386"/>
                    <a:gd name="T6" fmla="*/ 0 w 709"/>
                    <a:gd name="T7" fmla="*/ 0 h 386"/>
                    <a:gd name="T8" fmla="*/ 0 w 709"/>
                    <a:gd name="T9" fmla="*/ 0 h 386"/>
                    <a:gd name="T10" fmla="*/ 0 w 709"/>
                    <a:gd name="T11" fmla="*/ 0 h 386"/>
                    <a:gd name="T12" fmla="*/ 0 w 709"/>
                    <a:gd name="T13" fmla="*/ 0 h 386"/>
                    <a:gd name="T14" fmla="*/ 0 w 709"/>
                    <a:gd name="T15" fmla="*/ 0 h 38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09" h="386">
                      <a:moveTo>
                        <a:pt x="0" y="88"/>
                      </a:moveTo>
                      <a:lnTo>
                        <a:pt x="272" y="131"/>
                      </a:lnTo>
                      <a:lnTo>
                        <a:pt x="665" y="386"/>
                      </a:lnTo>
                      <a:lnTo>
                        <a:pt x="709" y="308"/>
                      </a:lnTo>
                      <a:lnTo>
                        <a:pt x="306" y="53"/>
                      </a:lnTo>
                      <a:lnTo>
                        <a:pt x="43" y="0"/>
                      </a:lnTo>
                      <a:lnTo>
                        <a:pt x="0" y="8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grpSp>
        <p:sp>
          <p:nvSpPr>
            <p:cNvPr id="1038" name="Line 52"/>
            <p:cNvSpPr>
              <a:spLocks noChangeShapeType="1"/>
            </p:cNvSpPr>
            <p:nvPr userDrawn="1"/>
          </p:nvSpPr>
          <p:spPr bwMode="auto">
            <a:xfrm>
              <a:off x="4870" y="84"/>
              <a:ext cx="42" cy="96"/>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Tree>
  </p:cSld>
  <p:clrMap bg1="lt1" tx1="dk1" bg2="lt2" tx2="dk2" accent1="accent1" accent2="accent2" accent3="accent3" accent4="accent4" accent5="accent5" accent6="accent6" hlink="hlink" folHlink="folHlink"/>
  <p:sldLayoutIdLst>
    <p:sldLayoutId id="2147483916" r:id="rId1"/>
    <p:sldLayoutId id="2147483905" r:id="rId2"/>
    <p:sldLayoutId id="2147483906" r:id="rId3"/>
    <p:sldLayoutId id="2147483907" r:id="rId4"/>
    <p:sldLayoutId id="2147483908" r:id="rId5"/>
    <p:sldLayoutId id="2147483909" r:id="rId6"/>
    <p:sldLayoutId id="2147483910" r:id="rId7"/>
    <p:sldLayoutId id="2147483911" r:id="rId8"/>
    <p:sldLayoutId id="2147483912" r:id="rId9"/>
    <p:sldLayoutId id="2147483913" r:id="rId10"/>
    <p:sldLayoutId id="2147483914" r:id="rId11"/>
    <p:sldLayoutId id="2147483915" r:id="rId12"/>
  </p:sldLayoutIdLst>
  <p:txStyles>
    <p:title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omic Sans MS" pitchFamily="66" charset="0"/>
          <a:cs typeface="Arial" charset="0"/>
        </a:defRPr>
      </a:lvl2pPr>
      <a:lvl3pPr algn="ctr" rtl="0" eaLnBrk="0" fontAlgn="base" hangingPunct="0">
        <a:spcBef>
          <a:spcPct val="0"/>
        </a:spcBef>
        <a:spcAft>
          <a:spcPct val="0"/>
        </a:spcAft>
        <a:defRPr sz="4400">
          <a:solidFill>
            <a:schemeClr val="tx1"/>
          </a:solidFill>
          <a:latin typeface="Comic Sans MS" pitchFamily="66" charset="0"/>
          <a:cs typeface="Arial" charset="0"/>
        </a:defRPr>
      </a:lvl3pPr>
      <a:lvl4pPr algn="ctr" rtl="0" eaLnBrk="0" fontAlgn="base" hangingPunct="0">
        <a:spcBef>
          <a:spcPct val="0"/>
        </a:spcBef>
        <a:spcAft>
          <a:spcPct val="0"/>
        </a:spcAft>
        <a:defRPr sz="4400">
          <a:solidFill>
            <a:schemeClr val="tx1"/>
          </a:solidFill>
          <a:latin typeface="Comic Sans MS" pitchFamily="66" charset="0"/>
          <a:cs typeface="Arial" charset="0"/>
        </a:defRPr>
      </a:lvl4pPr>
      <a:lvl5pPr algn="ctr" rtl="0" eaLnBrk="0" fontAlgn="base" hangingPunct="0">
        <a:spcBef>
          <a:spcPct val="0"/>
        </a:spcBef>
        <a:spcAft>
          <a:spcPct val="0"/>
        </a:spcAft>
        <a:defRPr sz="4400">
          <a:solidFill>
            <a:schemeClr val="tx1"/>
          </a:solidFill>
          <a:latin typeface="Comic Sans MS" pitchFamily="66" charset="0"/>
          <a:cs typeface="Arial" charset="0"/>
        </a:defRPr>
      </a:lvl5pPr>
      <a:lvl6pPr marL="457200" algn="ctr" rtl="0" fontAlgn="base">
        <a:spcBef>
          <a:spcPct val="0"/>
        </a:spcBef>
        <a:spcAft>
          <a:spcPct val="0"/>
        </a:spcAft>
        <a:defRPr sz="4400">
          <a:solidFill>
            <a:schemeClr val="tx1"/>
          </a:solidFill>
          <a:latin typeface="Comic Sans MS" pitchFamily="66" charset="0"/>
          <a:cs typeface="Arial" charset="0"/>
        </a:defRPr>
      </a:lvl6pPr>
      <a:lvl7pPr marL="914400" algn="ctr" rtl="0" fontAlgn="base">
        <a:spcBef>
          <a:spcPct val="0"/>
        </a:spcBef>
        <a:spcAft>
          <a:spcPct val="0"/>
        </a:spcAft>
        <a:defRPr sz="4400">
          <a:solidFill>
            <a:schemeClr val="tx1"/>
          </a:solidFill>
          <a:latin typeface="Comic Sans MS" pitchFamily="66" charset="0"/>
          <a:cs typeface="Arial" charset="0"/>
        </a:defRPr>
      </a:lvl7pPr>
      <a:lvl8pPr marL="1371600" algn="ctr" rtl="0" fontAlgn="base">
        <a:spcBef>
          <a:spcPct val="0"/>
        </a:spcBef>
        <a:spcAft>
          <a:spcPct val="0"/>
        </a:spcAft>
        <a:defRPr sz="4400">
          <a:solidFill>
            <a:schemeClr val="tx1"/>
          </a:solidFill>
          <a:latin typeface="Comic Sans MS" pitchFamily="66" charset="0"/>
          <a:cs typeface="Arial" charset="0"/>
        </a:defRPr>
      </a:lvl8pPr>
      <a:lvl9pPr marL="1828800" algn="ctr" rtl="0" fontAlgn="base">
        <a:spcBef>
          <a:spcPct val="0"/>
        </a:spcBef>
        <a:spcAft>
          <a:spcPct val="0"/>
        </a:spcAft>
        <a:defRPr sz="4400">
          <a:solidFill>
            <a:schemeClr val="tx1"/>
          </a:solidFill>
          <a:latin typeface="Comic Sans MS" pitchFamily="66"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italy@stmarysprimarypulborough.co.uk"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italy@stmarysprimarypulborough.co.uk"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403350" y="2205038"/>
            <a:ext cx="6400800" cy="2994025"/>
          </a:xfrm>
        </p:spPr>
        <p:txBody>
          <a:bodyPr/>
          <a:lstStyle/>
          <a:p>
            <a:pPr eaLnBrk="1" hangingPunct="1">
              <a:defRPr/>
            </a:pPr>
            <a:r>
              <a:rPr lang="en-GB" sz="4500" b="1" dirty="0">
                <a:solidFill>
                  <a:srgbClr val="002060"/>
                </a:solidFill>
                <a:latin typeface="XCCW Joined 1a" panose="03050602040000000000" pitchFamily="66" charset="0"/>
              </a:rPr>
              <a:t>‘Meet the Teacher’</a:t>
            </a:r>
            <a:br>
              <a:rPr lang="en-GB" sz="4500" b="1" dirty="0">
                <a:solidFill>
                  <a:srgbClr val="002060"/>
                </a:solidFill>
                <a:latin typeface="XCCW Joined 1a" panose="03050602040000000000" pitchFamily="66" charset="0"/>
              </a:rPr>
            </a:br>
            <a:r>
              <a:rPr lang="en-GB" sz="4500" b="1" dirty="0">
                <a:solidFill>
                  <a:srgbClr val="002060"/>
                </a:solidFill>
                <a:latin typeface="XCCW Joined 1a" panose="03050602040000000000" pitchFamily="66" charset="0"/>
              </a:rPr>
              <a:t/>
            </a:r>
            <a:br>
              <a:rPr lang="en-GB" sz="4500" b="1" dirty="0">
                <a:solidFill>
                  <a:srgbClr val="002060"/>
                </a:solidFill>
                <a:latin typeface="XCCW Joined 1a" panose="03050602040000000000" pitchFamily="66" charset="0"/>
              </a:rPr>
            </a:br>
            <a:r>
              <a:rPr lang="en-GB" sz="4500" b="1" dirty="0">
                <a:solidFill>
                  <a:srgbClr val="002060"/>
                </a:solidFill>
                <a:latin typeface="XCCW Joined 1a" panose="03050602040000000000" pitchFamily="66" charset="0"/>
              </a:rPr>
              <a:t>Hello and Welcome to Italy Class!</a:t>
            </a:r>
          </a:p>
        </p:txBody>
      </p:sp>
      <p:sp>
        <p:nvSpPr>
          <p:cNvPr id="2051" name="Rectangle 3"/>
          <p:cNvSpPr>
            <a:spLocks noGrp="1" noChangeArrowheads="1"/>
          </p:cNvSpPr>
          <p:nvPr>
            <p:ph type="subTitle" idx="1"/>
          </p:nvPr>
        </p:nvSpPr>
        <p:spPr>
          <a:xfrm>
            <a:off x="857250" y="5732463"/>
            <a:ext cx="7493000" cy="1003300"/>
          </a:xfrm>
        </p:spPr>
        <p:txBody>
          <a:bodyPr/>
          <a:lstStyle/>
          <a:p>
            <a:pPr algn="l" eaLnBrk="1" hangingPunct="1">
              <a:defRPr/>
            </a:pPr>
            <a:r>
              <a:rPr lang="en-GB" sz="2400" dirty="0">
                <a:latin typeface="XCCW Joined 1a" panose="03050602040000000000" pitchFamily="66" charset="0"/>
              </a:rPr>
              <a:t>Miss </a:t>
            </a:r>
            <a:r>
              <a:rPr lang="en-GB" sz="2400" dirty="0" err="1">
                <a:latin typeface="XCCW Joined 1a" panose="03050602040000000000" pitchFamily="66" charset="0"/>
              </a:rPr>
              <a:t>Aburrow</a:t>
            </a:r>
            <a:r>
              <a:rPr lang="en-GB" sz="2400" dirty="0">
                <a:latin typeface="XCCW Joined 1a" panose="03050602040000000000" pitchFamily="66" charset="0"/>
              </a:rPr>
              <a:t>– class teacher</a:t>
            </a:r>
          </a:p>
          <a:p>
            <a:pPr algn="l" eaLnBrk="1" hangingPunct="1">
              <a:defRPr/>
            </a:pPr>
            <a:r>
              <a:rPr lang="en-GB" sz="2400" dirty="0">
                <a:latin typeface="XCCW Joined 1a" panose="03050602040000000000" pitchFamily="66" charset="0"/>
              </a:rPr>
              <a:t>Mr Barrett-</a:t>
            </a:r>
            <a:r>
              <a:rPr lang="en-GB" sz="2400" dirty="0" err="1">
                <a:latin typeface="XCCW Joined 1a" panose="03050602040000000000" pitchFamily="66" charset="0"/>
              </a:rPr>
              <a:t>Garlick</a:t>
            </a:r>
            <a:r>
              <a:rPr lang="en-GB" sz="2400" dirty="0">
                <a:latin typeface="XCCW Joined 1a" panose="03050602040000000000" pitchFamily="66" charset="0"/>
              </a:rPr>
              <a:t> – teaching assistant</a:t>
            </a:r>
          </a:p>
        </p:txBody>
      </p:sp>
      <p:pic>
        <p:nvPicPr>
          <p:cNvPr id="512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84888" y="260350"/>
            <a:ext cx="2776537" cy="1646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D7E3FD"/>
        </a:solidFill>
        <a:effectLst/>
      </p:bgPr>
    </p:bg>
    <p:spTree>
      <p:nvGrpSpPr>
        <p:cNvPr id="1" name=""/>
        <p:cNvGrpSpPr/>
        <p:nvPr/>
      </p:nvGrpSpPr>
      <p:grpSpPr>
        <a:xfrm>
          <a:off x="0" y="0"/>
          <a:ext cx="0" cy="0"/>
          <a:chOff x="0" y="0"/>
          <a:chExt cx="0" cy="0"/>
        </a:xfrm>
      </p:grpSpPr>
      <p:sp>
        <p:nvSpPr>
          <p:cNvPr id="14338" name="Rectangle 3"/>
          <p:cNvSpPr>
            <a:spLocks noGrp="1" noChangeArrowheads="1"/>
          </p:cNvSpPr>
          <p:nvPr>
            <p:ph type="body" idx="1"/>
          </p:nvPr>
        </p:nvSpPr>
        <p:spPr>
          <a:xfrm>
            <a:off x="250825" y="1196975"/>
            <a:ext cx="8358188" cy="4464050"/>
          </a:xfrm>
        </p:spPr>
        <p:txBody>
          <a:bodyPr/>
          <a:lstStyle/>
          <a:p>
            <a:pPr eaLnBrk="1" hangingPunct="1">
              <a:lnSpc>
                <a:spcPct val="120000"/>
              </a:lnSpc>
              <a:spcAft>
                <a:spcPts val="600"/>
              </a:spcAft>
            </a:pPr>
            <a:r>
              <a:rPr lang="en-GB" altLang="en-US" sz="2000" dirty="0" smtClean="0">
                <a:solidFill>
                  <a:srgbClr val="9A0000"/>
                </a:solidFill>
                <a:latin typeface="XCCW Joined 1a" panose="03050602040000000000" pitchFamily="66" charset="0"/>
              </a:rPr>
              <a:t>In Italy class, we aim to follow both our Golden Rules and Class Charter every day</a:t>
            </a:r>
            <a:r>
              <a:rPr lang="en-GB" altLang="en-US" sz="2000" dirty="0" smtClean="0">
                <a:solidFill>
                  <a:srgbClr val="9A0000"/>
                </a:solidFill>
                <a:latin typeface="XCCW Joined 1a" panose="03050602040000000000" pitchFamily="66" charset="0"/>
              </a:rPr>
              <a:t>.</a:t>
            </a:r>
            <a:endParaRPr lang="en-GB" altLang="en-US" sz="1200" dirty="0" smtClean="0">
              <a:solidFill>
                <a:srgbClr val="9A0000"/>
              </a:solidFill>
              <a:latin typeface="XCCW Joined 1a" panose="03050602040000000000" pitchFamily="66" charset="0"/>
            </a:endParaRPr>
          </a:p>
          <a:p>
            <a:pPr eaLnBrk="1" hangingPunct="1">
              <a:lnSpc>
                <a:spcPct val="120000"/>
              </a:lnSpc>
              <a:spcAft>
                <a:spcPts val="600"/>
              </a:spcAft>
            </a:pPr>
            <a:r>
              <a:rPr lang="en-GB" altLang="en-US" sz="2000" dirty="0" smtClean="0">
                <a:solidFill>
                  <a:srgbClr val="9A0000"/>
                </a:solidFill>
                <a:latin typeface="XCCW Joined 1a" panose="03050602040000000000" pitchFamily="66" charset="0"/>
              </a:rPr>
              <a:t>Good behaviour, including good listening, is rewarded with dojo points.  If a child reaches a weekly target 5 times in the year, they will receive a bronze badge. If they reach the target 15 times, they will receive a silver badge. If they reach the target 25 times, they will receive a gold badge. </a:t>
            </a:r>
            <a:endParaRPr lang="en-US" altLang="en-US" sz="2000" dirty="0" smtClean="0">
              <a:solidFill>
                <a:srgbClr val="9A0000"/>
              </a:solidFill>
              <a:latin typeface="XCCW Joined 1a" panose="03050602040000000000" pitchFamily="66" charset="0"/>
            </a:endParaRPr>
          </a:p>
          <a:p>
            <a:pPr eaLnBrk="1" hangingPunct="1">
              <a:lnSpc>
                <a:spcPct val="120000"/>
              </a:lnSpc>
            </a:pPr>
            <a:r>
              <a:rPr lang="en-US" altLang="en-US" sz="2000" dirty="0" smtClean="0">
                <a:solidFill>
                  <a:srgbClr val="9A0000"/>
                </a:solidFill>
                <a:latin typeface="XCCW Joined 1a" panose="03050602040000000000" pitchFamily="66" charset="0"/>
              </a:rPr>
              <a:t>Every week, the child with the most dojo points will be given a ’Dojo Champion’ certificate. </a:t>
            </a:r>
            <a:endParaRPr lang="en-GB" altLang="en-US" sz="1200" dirty="0" smtClean="0">
              <a:solidFill>
                <a:srgbClr val="9A0000"/>
              </a:solidFill>
              <a:latin typeface="XCCW Joined 1a" panose="03050602040000000000" pitchFamily="66" charset="0"/>
            </a:endParaRPr>
          </a:p>
        </p:txBody>
      </p:sp>
      <p:sp>
        <p:nvSpPr>
          <p:cNvPr id="5" name="Rectangle 2"/>
          <p:cNvSpPr txBox="1">
            <a:spLocks noChangeArrowheads="1"/>
          </p:cNvSpPr>
          <p:nvPr/>
        </p:nvSpPr>
        <p:spPr bwMode="auto">
          <a:xfrm>
            <a:off x="920750" y="0"/>
            <a:ext cx="6870700" cy="771525"/>
          </a:xfrm>
          <a:prstGeom prst="rect">
            <a:avLst/>
          </a:prstGeom>
          <a:noFill/>
          <a:ln>
            <a:noFill/>
          </a:ln>
        </p:spPr>
        <p:txBody>
          <a:bodyPr anchor="b"/>
          <a:lst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omic Sans MS" pitchFamily="66" charset="0"/>
                <a:cs typeface="Arial" charset="0"/>
              </a:defRPr>
            </a:lvl2pPr>
            <a:lvl3pPr algn="ctr" rtl="0" eaLnBrk="0" fontAlgn="base" hangingPunct="0">
              <a:spcBef>
                <a:spcPct val="0"/>
              </a:spcBef>
              <a:spcAft>
                <a:spcPct val="0"/>
              </a:spcAft>
              <a:defRPr sz="4400">
                <a:solidFill>
                  <a:schemeClr val="tx1"/>
                </a:solidFill>
                <a:latin typeface="Comic Sans MS" pitchFamily="66" charset="0"/>
                <a:cs typeface="Arial" charset="0"/>
              </a:defRPr>
            </a:lvl3pPr>
            <a:lvl4pPr algn="ctr" rtl="0" eaLnBrk="0" fontAlgn="base" hangingPunct="0">
              <a:spcBef>
                <a:spcPct val="0"/>
              </a:spcBef>
              <a:spcAft>
                <a:spcPct val="0"/>
              </a:spcAft>
              <a:defRPr sz="4400">
                <a:solidFill>
                  <a:schemeClr val="tx1"/>
                </a:solidFill>
                <a:latin typeface="Comic Sans MS" pitchFamily="66" charset="0"/>
                <a:cs typeface="Arial" charset="0"/>
              </a:defRPr>
            </a:lvl4pPr>
            <a:lvl5pPr algn="ctr" rtl="0" eaLnBrk="0" fontAlgn="base" hangingPunct="0">
              <a:spcBef>
                <a:spcPct val="0"/>
              </a:spcBef>
              <a:spcAft>
                <a:spcPct val="0"/>
              </a:spcAft>
              <a:defRPr sz="4400">
                <a:solidFill>
                  <a:schemeClr val="tx1"/>
                </a:solidFill>
                <a:latin typeface="Comic Sans MS" pitchFamily="66" charset="0"/>
                <a:cs typeface="Arial" charset="0"/>
              </a:defRPr>
            </a:lvl5pPr>
            <a:lvl6pPr marL="457200" algn="ctr" rtl="0" fontAlgn="base">
              <a:spcBef>
                <a:spcPct val="0"/>
              </a:spcBef>
              <a:spcAft>
                <a:spcPct val="0"/>
              </a:spcAft>
              <a:defRPr sz="4400">
                <a:solidFill>
                  <a:schemeClr val="tx1"/>
                </a:solidFill>
                <a:latin typeface="Comic Sans MS" pitchFamily="66" charset="0"/>
                <a:cs typeface="Arial" charset="0"/>
              </a:defRPr>
            </a:lvl6pPr>
            <a:lvl7pPr marL="914400" algn="ctr" rtl="0" fontAlgn="base">
              <a:spcBef>
                <a:spcPct val="0"/>
              </a:spcBef>
              <a:spcAft>
                <a:spcPct val="0"/>
              </a:spcAft>
              <a:defRPr sz="4400">
                <a:solidFill>
                  <a:schemeClr val="tx1"/>
                </a:solidFill>
                <a:latin typeface="Comic Sans MS" pitchFamily="66" charset="0"/>
                <a:cs typeface="Arial" charset="0"/>
              </a:defRPr>
            </a:lvl7pPr>
            <a:lvl8pPr marL="1371600" algn="ctr" rtl="0" fontAlgn="base">
              <a:spcBef>
                <a:spcPct val="0"/>
              </a:spcBef>
              <a:spcAft>
                <a:spcPct val="0"/>
              </a:spcAft>
              <a:defRPr sz="4400">
                <a:solidFill>
                  <a:schemeClr val="tx1"/>
                </a:solidFill>
                <a:latin typeface="Comic Sans MS" pitchFamily="66" charset="0"/>
                <a:cs typeface="Arial" charset="0"/>
              </a:defRPr>
            </a:lvl8pPr>
            <a:lvl9pPr marL="1828800" algn="ctr" rtl="0" fontAlgn="base">
              <a:spcBef>
                <a:spcPct val="0"/>
              </a:spcBef>
              <a:spcAft>
                <a:spcPct val="0"/>
              </a:spcAft>
              <a:defRPr sz="4400">
                <a:solidFill>
                  <a:schemeClr val="tx1"/>
                </a:solidFill>
                <a:latin typeface="Comic Sans MS" pitchFamily="66" charset="0"/>
                <a:cs typeface="Arial" charset="0"/>
              </a:defRPr>
            </a:lvl9pPr>
          </a:lstStyle>
          <a:p>
            <a:pPr eaLnBrk="1" hangingPunct="1">
              <a:defRPr/>
            </a:pPr>
            <a:r>
              <a:rPr lang="en-GB" altLang="en-US" sz="3200" b="1" u="sng" kern="0" dirty="0">
                <a:solidFill>
                  <a:schemeClr val="hlink"/>
                </a:solidFill>
                <a:latin typeface="XCCW Joined 1a" panose="03050602040000000000" pitchFamily="66" charset="0"/>
              </a:rPr>
              <a:t>Our Behaviour Policy</a:t>
            </a:r>
          </a:p>
        </p:txBody>
      </p:sp>
      <p:sp>
        <p:nvSpPr>
          <p:cNvPr id="3" name="TextBox 2"/>
          <p:cNvSpPr txBox="1"/>
          <p:nvPr/>
        </p:nvSpPr>
        <p:spPr>
          <a:xfrm>
            <a:off x="1641750" y="5301208"/>
            <a:ext cx="6269665" cy="1292662"/>
          </a:xfrm>
          <a:prstGeom prst="rect">
            <a:avLst/>
          </a:prstGeom>
          <a:noFill/>
        </p:spPr>
        <p:txBody>
          <a:bodyPr wrap="none">
            <a:spAutoFit/>
          </a:bodyPr>
          <a:lstStyle/>
          <a:p>
            <a:pPr marL="285750" indent="-285750">
              <a:buFont typeface="Arial" panose="020B0604020202020204" pitchFamily="34" charset="0"/>
              <a:buChar char="•"/>
              <a:defRPr/>
            </a:pPr>
            <a:r>
              <a:rPr lang="en-US" altLang="en-US" sz="2000" dirty="0">
                <a:solidFill>
                  <a:srgbClr val="9A0000"/>
                </a:solidFill>
                <a:latin typeface="XCCW Joined 1a" panose="03050602040000000000" pitchFamily="66" charset="0"/>
              </a:rPr>
              <a:t>Gentle reminders and a restorative </a:t>
            </a:r>
            <a:endParaRPr lang="en-US" altLang="en-US" sz="2000" dirty="0" smtClean="0">
              <a:solidFill>
                <a:srgbClr val="9A0000"/>
              </a:solidFill>
              <a:latin typeface="XCCW Joined 1a" panose="03050602040000000000" pitchFamily="66" charset="0"/>
            </a:endParaRPr>
          </a:p>
          <a:p>
            <a:pPr>
              <a:defRPr/>
            </a:pPr>
            <a:r>
              <a:rPr lang="en-US" altLang="en-US" sz="2000" dirty="0" smtClean="0">
                <a:solidFill>
                  <a:srgbClr val="9A0000"/>
                </a:solidFill>
                <a:latin typeface="XCCW Joined 1a" panose="03050602040000000000" pitchFamily="66" charset="0"/>
              </a:rPr>
              <a:t>  approach are </a:t>
            </a:r>
            <a:r>
              <a:rPr lang="en-US" altLang="en-US" sz="2000" dirty="0">
                <a:solidFill>
                  <a:srgbClr val="9A0000"/>
                </a:solidFill>
                <a:latin typeface="XCCW Joined 1a" panose="03050602040000000000" pitchFamily="66" charset="0"/>
              </a:rPr>
              <a:t>undertaken to address </a:t>
            </a:r>
            <a:endParaRPr lang="en-US" altLang="en-US" sz="2000" dirty="0" smtClean="0">
              <a:solidFill>
                <a:srgbClr val="9A0000"/>
              </a:solidFill>
              <a:latin typeface="XCCW Joined 1a" panose="03050602040000000000" pitchFamily="66" charset="0"/>
            </a:endParaRPr>
          </a:p>
          <a:p>
            <a:pPr>
              <a:defRPr/>
            </a:pPr>
            <a:r>
              <a:rPr lang="en-US" altLang="en-US" sz="2000" dirty="0" smtClean="0">
                <a:solidFill>
                  <a:srgbClr val="9A0000"/>
                </a:solidFill>
                <a:latin typeface="XCCW Joined 1a" panose="03050602040000000000" pitchFamily="66" charset="0"/>
              </a:rPr>
              <a:t>  any </a:t>
            </a:r>
            <a:r>
              <a:rPr lang="en-US" altLang="en-US" sz="2000" dirty="0">
                <a:solidFill>
                  <a:srgbClr val="9A0000"/>
                </a:solidFill>
                <a:latin typeface="XCCW Joined 1a" panose="03050602040000000000" pitchFamily="66" charset="0"/>
              </a:rPr>
              <a:t>poor </a:t>
            </a:r>
            <a:r>
              <a:rPr lang="en-US" altLang="en-US" sz="2000" dirty="0" err="1">
                <a:solidFill>
                  <a:srgbClr val="9A0000"/>
                </a:solidFill>
                <a:latin typeface="XCCW Joined 1a" panose="03050602040000000000" pitchFamily="66" charset="0"/>
              </a:rPr>
              <a:t>behaviour</a:t>
            </a:r>
            <a:r>
              <a:rPr lang="en-US" altLang="en-US" sz="2000" dirty="0">
                <a:solidFill>
                  <a:srgbClr val="9A0000"/>
                </a:solidFill>
                <a:latin typeface="XCCW Joined 1a" panose="03050602040000000000" pitchFamily="66" charset="0"/>
              </a:rPr>
              <a:t>.</a:t>
            </a:r>
          </a:p>
          <a:p>
            <a:pPr>
              <a:defRPr/>
            </a:pP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D7E3FD"/>
        </a:solidFill>
        <a:effectLst/>
      </p:bgPr>
    </p:bg>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395288" y="764704"/>
            <a:ext cx="7705725" cy="50675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omic Sans MS" panose="030F0702030302020204" pitchFamily="66" charset="0"/>
                <a:cs typeface="Arial" panose="020B0604020202020204" pitchFamily="34" charset="0"/>
              </a:defRPr>
            </a:lvl1pPr>
            <a:lvl2pPr marL="742950" indent="-285750">
              <a:spcBef>
                <a:spcPct val="20000"/>
              </a:spcBef>
              <a:buChar char="–"/>
              <a:defRPr sz="2800">
                <a:solidFill>
                  <a:schemeClr val="tx1"/>
                </a:solidFill>
                <a:latin typeface="Comic Sans MS" panose="030F0702030302020204" pitchFamily="66" charset="0"/>
                <a:cs typeface="Arial" panose="020B0604020202020204" pitchFamily="34" charset="0"/>
              </a:defRPr>
            </a:lvl2pPr>
            <a:lvl3pPr marL="1143000" indent="-228600">
              <a:spcBef>
                <a:spcPct val="20000"/>
              </a:spcBef>
              <a:buChar char="•"/>
              <a:defRPr sz="2400">
                <a:solidFill>
                  <a:schemeClr val="tx1"/>
                </a:solidFill>
                <a:latin typeface="Comic Sans MS" panose="030F0702030302020204" pitchFamily="66" charset="0"/>
                <a:cs typeface="Arial" panose="020B0604020202020204" pitchFamily="34" charset="0"/>
              </a:defRPr>
            </a:lvl3pPr>
            <a:lvl4pPr marL="1600200" indent="-228600">
              <a:spcBef>
                <a:spcPct val="20000"/>
              </a:spcBef>
              <a:buChar char="–"/>
              <a:defRPr sz="2000">
                <a:solidFill>
                  <a:schemeClr val="tx1"/>
                </a:solidFill>
                <a:latin typeface="Comic Sans MS" panose="030F0702030302020204" pitchFamily="66" charset="0"/>
                <a:cs typeface="Arial" panose="020B0604020202020204" pitchFamily="34" charset="0"/>
              </a:defRPr>
            </a:lvl4pPr>
            <a:lvl5pPr marL="2057400" indent="-228600">
              <a:spcBef>
                <a:spcPct val="20000"/>
              </a:spcBef>
              <a:buChar char="»"/>
              <a:defRPr sz="2000">
                <a:solidFill>
                  <a:schemeClr val="tx1"/>
                </a:solidFill>
                <a:latin typeface="Comic Sans MS" panose="030F0702030302020204" pitchFamily="66"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cs typeface="Arial" panose="020B0604020202020204" pitchFamily="34" charset="0"/>
              </a:defRPr>
            </a:lvl9pPr>
          </a:lstStyle>
          <a:p>
            <a:pPr eaLnBrk="1" hangingPunct="1">
              <a:lnSpc>
                <a:spcPct val="120000"/>
              </a:lnSpc>
              <a:spcBef>
                <a:spcPct val="0"/>
              </a:spcBef>
              <a:buFontTx/>
              <a:buNone/>
            </a:pPr>
            <a:r>
              <a:rPr lang="en-GB" altLang="en-US" sz="1600" dirty="0">
                <a:solidFill>
                  <a:srgbClr val="9A0000"/>
                </a:solidFill>
                <a:latin typeface="XCCW Joined 1a" panose="03050602040000000000" pitchFamily="66" charset="0"/>
              </a:rPr>
              <a:t>Please can you </a:t>
            </a:r>
            <a:r>
              <a:rPr lang="en-GB" altLang="en-US" sz="1600" b="1" dirty="0">
                <a:solidFill>
                  <a:srgbClr val="9A0000"/>
                </a:solidFill>
                <a:latin typeface="XCCW Joined 1a" panose="03050602040000000000" pitchFamily="66" charset="0"/>
              </a:rPr>
              <a:t>check your child for head lice (nits) </a:t>
            </a:r>
            <a:r>
              <a:rPr lang="en-GB" altLang="en-US" sz="1600" dirty="0">
                <a:solidFill>
                  <a:srgbClr val="9A0000"/>
                </a:solidFill>
                <a:latin typeface="XCCW Joined 1a" panose="03050602040000000000" pitchFamily="66" charset="0"/>
              </a:rPr>
              <a:t>on a weekly basis.  Catching head lice is very common among young children and can be easily treated using products purchased from the local chemist.</a:t>
            </a:r>
          </a:p>
          <a:p>
            <a:pPr eaLnBrk="1" hangingPunct="1">
              <a:lnSpc>
                <a:spcPct val="120000"/>
              </a:lnSpc>
              <a:spcBef>
                <a:spcPct val="0"/>
              </a:spcBef>
              <a:buFontTx/>
              <a:buNone/>
            </a:pPr>
            <a:endParaRPr lang="en-GB" altLang="en-US" sz="1600" dirty="0">
              <a:solidFill>
                <a:srgbClr val="9A0000"/>
              </a:solidFill>
              <a:latin typeface="XCCW Joined 1a" panose="03050602040000000000" pitchFamily="66" charset="0"/>
            </a:endParaRPr>
          </a:p>
          <a:p>
            <a:pPr eaLnBrk="1" hangingPunct="1">
              <a:lnSpc>
                <a:spcPct val="120000"/>
              </a:lnSpc>
              <a:spcBef>
                <a:spcPct val="0"/>
              </a:spcBef>
              <a:buFontTx/>
              <a:buNone/>
            </a:pPr>
            <a:r>
              <a:rPr lang="en-GB" altLang="en-US" sz="1600" dirty="0">
                <a:solidFill>
                  <a:srgbClr val="9A0000"/>
                </a:solidFill>
                <a:latin typeface="XCCW Joined 1a" panose="03050602040000000000" pitchFamily="66" charset="0"/>
              </a:rPr>
              <a:t>Ways to try to </a:t>
            </a:r>
            <a:r>
              <a:rPr lang="en-GB" altLang="en-US" sz="1600" b="1" dirty="0">
                <a:solidFill>
                  <a:srgbClr val="9A0000"/>
                </a:solidFill>
                <a:latin typeface="XCCW Joined 1a" panose="03050602040000000000" pitchFamily="66" charset="0"/>
              </a:rPr>
              <a:t>avoid catching them </a:t>
            </a:r>
            <a:r>
              <a:rPr lang="en-GB" altLang="en-US" sz="1600" dirty="0">
                <a:solidFill>
                  <a:srgbClr val="9A0000"/>
                </a:solidFill>
                <a:latin typeface="XCCW Joined 1a" panose="03050602040000000000" pitchFamily="66" charset="0"/>
              </a:rPr>
              <a:t>–</a:t>
            </a:r>
            <a:r>
              <a:rPr lang="en-GB" altLang="en-US" sz="1600" b="1" dirty="0">
                <a:solidFill>
                  <a:srgbClr val="9A0000"/>
                </a:solidFill>
                <a:latin typeface="XCCW Joined 1a" panose="03050602040000000000" pitchFamily="66" charset="0"/>
              </a:rPr>
              <a:t>Tying back long hair </a:t>
            </a:r>
            <a:r>
              <a:rPr lang="en-GB" altLang="en-US" sz="1600" dirty="0">
                <a:solidFill>
                  <a:srgbClr val="9A0000"/>
                </a:solidFill>
                <a:latin typeface="XCCW Joined 1a" panose="03050602040000000000" pitchFamily="66" charset="0"/>
              </a:rPr>
              <a:t>where possible.. Should your child contract head lice it is recommended the whole family are treated to prevent them spreading.</a:t>
            </a:r>
          </a:p>
          <a:p>
            <a:pPr eaLnBrk="1" hangingPunct="1">
              <a:lnSpc>
                <a:spcPct val="120000"/>
              </a:lnSpc>
              <a:spcBef>
                <a:spcPct val="0"/>
              </a:spcBef>
              <a:buFont typeface="Wingdings 2" panose="05020102010507070707" pitchFamily="18" charset="2"/>
              <a:buChar char=""/>
            </a:pPr>
            <a:endParaRPr lang="en-GB" altLang="en-US" sz="1600" dirty="0">
              <a:solidFill>
                <a:srgbClr val="9A0000"/>
              </a:solidFill>
              <a:latin typeface="XCCW Joined 1a" panose="03050602040000000000" pitchFamily="66" charset="0"/>
            </a:endParaRPr>
          </a:p>
          <a:p>
            <a:pPr eaLnBrk="1" hangingPunct="1">
              <a:lnSpc>
                <a:spcPct val="120000"/>
              </a:lnSpc>
              <a:spcBef>
                <a:spcPct val="0"/>
              </a:spcBef>
              <a:buFontTx/>
              <a:buNone/>
            </a:pPr>
            <a:r>
              <a:rPr lang="en-GB" altLang="en-US" sz="1600" dirty="0">
                <a:solidFill>
                  <a:srgbClr val="9A0000"/>
                </a:solidFill>
                <a:latin typeface="XCCW Joined 1a" panose="03050602040000000000" pitchFamily="66" charset="0"/>
              </a:rPr>
              <a:t>Girls MUST take </a:t>
            </a:r>
            <a:r>
              <a:rPr lang="en-GB" altLang="en-US" sz="1600" b="1" dirty="0">
                <a:solidFill>
                  <a:srgbClr val="9A0000"/>
                </a:solidFill>
                <a:latin typeface="XCCW Joined 1a" panose="03050602040000000000" pitchFamily="66" charset="0"/>
              </a:rPr>
              <a:t>earrings out for P.E</a:t>
            </a:r>
            <a:r>
              <a:rPr lang="en-GB" altLang="en-US" sz="1600" dirty="0">
                <a:solidFill>
                  <a:srgbClr val="9A0000"/>
                </a:solidFill>
                <a:latin typeface="XCCW Joined 1a" panose="03050602040000000000" pitchFamily="66" charset="0"/>
              </a:rPr>
              <a:t>. lessons and should have their hair tied back </a:t>
            </a:r>
            <a:r>
              <a:rPr lang="en-GB" altLang="en-US" sz="1600" b="1" u="sng" dirty="0">
                <a:solidFill>
                  <a:srgbClr val="9A0000"/>
                </a:solidFill>
                <a:latin typeface="XCCW Joined 1a" panose="03050602040000000000" pitchFamily="66" charset="0"/>
              </a:rPr>
              <a:t>at all times</a:t>
            </a:r>
            <a:r>
              <a:rPr lang="en-GB" altLang="en-US" sz="1600" dirty="0">
                <a:solidFill>
                  <a:srgbClr val="9A0000"/>
                </a:solidFill>
                <a:latin typeface="XCCW Joined 1a" panose="03050602040000000000" pitchFamily="66" charset="0"/>
              </a:rPr>
              <a:t>. </a:t>
            </a:r>
            <a:r>
              <a:rPr lang="en-US" altLang="en-US" sz="1600" dirty="0">
                <a:solidFill>
                  <a:srgbClr val="9A0000"/>
                </a:solidFill>
                <a:latin typeface="XCCW Joined 1a" panose="03050602040000000000" pitchFamily="66" charset="0"/>
              </a:rPr>
              <a:t>Staff are not permitted to help children remove earrings. Should you be thinking about having your </a:t>
            </a:r>
            <a:r>
              <a:rPr lang="en-US" altLang="en-US" sz="1600" b="1" dirty="0">
                <a:solidFill>
                  <a:srgbClr val="9A0000"/>
                </a:solidFill>
                <a:latin typeface="XCCW Joined 1a" panose="03050602040000000000" pitchFamily="66" charset="0"/>
              </a:rPr>
              <a:t>child’s ears pierced</a:t>
            </a:r>
            <a:r>
              <a:rPr lang="en-US" altLang="en-US" sz="1600" dirty="0">
                <a:solidFill>
                  <a:srgbClr val="9A0000"/>
                </a:solidFill>
                <a:latin typeface="XCCW Joined 1a" panose="03050602040000000000" pitchFamily="66" charset="0"/>
              </a:rPr>
              <a:t>, it is recommended you do this </a:t>
            </a:r>
            <a:r>
              <a:rPr lang="en-US" altLang="en-US" sz="1600" b="1" dirty="0">
                <a:solidFill>
                  <a:srgbClr val="9A0000"/>
                </a:solidFill>
                <a:latin typeface="XCCW Joined 1a" panose="03050602040000000000" pitchFamily="66" charset="0"/>
              </a:rPr>
              <a:t>over the summer holidays</a:t>
            </a:r>
            <a:r>
              <a:rPr lang="en-US" altLang="en-US" sz="1600" dirty="0">
                <a:solidFill>
                  <a:srgbClr val="9A0000"/>
                </a:solidFill>
                <a:latin typeface="XCCW Joined 1a" panose="03050602040000000000" pitchFamily="66" charset="0"/>
              </a:rPr>
              <a:t> so that </a:t>
            </a:r>
            <a:r>
              <a:rPr lang="en-US" altLang="en-US" sz="1600" dirty="0" smtClean="0">
                <a:solidFill>
                  <a:srgbClr val="9A0000"/>
                </a:solidFill>
                <a:latin typeface="XCCW Joined 1a" panose="03050602040000000000" pitchFamily="66" charset="0"/>
              </a:rPr>
              <a:t>earrings </a:t>
            </a:r>
            <a:r>
              <a:rPr lang="en-US" altLang="en-US" sz="1600" dirty="0">
                <a:solidFill>
                  <a:srgbClr val="9A0000"/>
                </a:solidFill>
                <a:latin typeface="XCCW Joined 1a" panose="03050602040000000000" pitchFamily="66" charset="0"/>
              </a:rPr>
              <a:t>may be removed easily when they return to school in September.</a:t>
            </a:r>
          </a:p>
          <a:p>
            <a:pPr eaLnBrk="1" hangingPunct="1">
              <a:lnSpc>
                <a:spcPct val="120000"/>
              </a:lnSpc>
              <a:spcBef>
                <a:spcPct val="0"/>
              </a:spcBef>
              <a:buFontTx/>
              <a:buNone/>
            </a:pPr>
            <a:endParaRPr lang="en-US" altLang="en-US" sz="1400" dirty="0">
              <a:solidFill>
                <a:srgbClr val="9A0000"/>
              </a:solidFill>
              <a:latin typeface="XCCW Joined 1a" panose="03050602040000000000" pitchFamily="66" charset="0"/>
            </a:endParaRPr>
          </a:p>
        </p:txBody>
      </p:sp>
      <p:sp>
        <p:nvSpPr>
          <p:cNvPr id="4" name="Title 1"/>
          <p:cNvSpPr txBox="1">
            <a:spLocks noChangeArrowheads="1"/>
          </p:cNvSpPr>
          <p:nvPr/>
        </p:nvSpPr>
        <p:spPr>
          <a:xfrm>
            <a:off x="593725" y="116632"/>
            <a:ext cx="7886700" cy="755650"/>
          </a:xfrm>
          <a:prstGeom prst="rect">
            <a:avLst/>
          </a:prstGeom>
        </p:spPr>
        <p:txBody>
          <a:bodyPr/>
          <a:lst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omic Sans MS" pitchFamily="66" charset="0"/>
                <a:cs typeface="Arial" charset="0"/>
              </a:defRPr>
            </a:lvl2pPr>
            <a:lvl3pPr algn="ctr" rtl="0" eaLnBrk="0" fontAlgn="base" hangingPunct="0">
              <a:spcBef>
                <a:spcPct val="0"/>
              </a:spcBef>
              <a:spcAft>
                <a:spcPct val="0"/>
              </a:spcAft>
              <a:defRPr sz="4400">
                <a:solidFill>
                  <a:schemeClr val="tx1"/>
                </a:solidFill>
                <a:latin typeface="Comic Sans MS" pitchFamily="66" charset="0"/>
                <a:cs typeface="Arial" charset="0"/>
              </a:defRPr>
            </a:lvl3pPr>
            <a:lvl4pPr algn="ctr" rtl="0" eaLnBrk="0" fontAlgn="base" hangingPunct="0">
              <a:spcBef>
                <a:spcPct val="0"/>
              </a:spcBef>
              <a:spcAft>
                <a:spcPct val="0"/>
              </a:spcAft>
              <a:defRPr sz="4400">
                <a:solidFill>
                  <a:schemeClr val="tx1"/>
                </a:solidFill>
                <a:latin typeface="Comic Sans MS" pitchFamily="66" charset="0"/>
                <a:cs typeface="Arial" charset="0"/>
              </a:defRPr>
            </a:lvl4pPr>
            <a:lvl5pPr algn="ctr" rtl="0" eaLnBrk="0" fontAlgn="base" hangingPunct="0">
              <a:spcBef>
                <a:spcPct val="0"/>
              </a:spcBef>
              <a:spcAft>
                <a:spcPct val="0"/>
              </a:spcAft>
              <a:defRPr sz="4400">
                <a:solidFill>
                  <a:schemeClr val="tx1"/>
                </a:solidFill>
                <a:latin typeface="Comic Sans MS" pitchFamily="66" charset="0"/>
                <a:cs typeface="Arial" charset="0"/>
              </a:defRPr>
            </a:lvl5pPr>
            <a:lvl6pPr marL="457200" algn="ctr" rtl="0" fontAlgn="base">
              <a:spcBef>
                <a:spcPct val="0"/>
              </a:spcBef>
              <a:spcAft>
                <a:spcPct val="0"/>
              </a:spcAft>
              <a:defRPr sz="4400">
                <a:solidFill>
                  <a:schemeClr val="tx1"/>
                </a:solidFill>
                <a:latin typeface="Comic Sans MS" pitchFamily="66" charset="0"/>
                <a:cs typeface="Arial" charset="0"/>
              </a:defRPr>
            </a:lvl6pPr>
            <a:lvl7pPr marL="914400" algn="ctr" rtl="0" fontAlgn="base">
              <a:spcBef>
                <a:spcPct val="0"/>
              </a:spcBef>
              <a:spcAft>
                <a:spcPct val="0"/>
              </a:spcAft>
              <a:defRPr sz="4400">
                <a:solidFill>
                  <a:schemeClr val="tx1"/>
                </a:solidFill>
                <a:latin typeface="Comic Sans MS" pitchFamily="66" charset="0"/>
                <a:cs typeface="Arial" charset="0"/>
              </a:defRPr>
            </a:lvl7pPr>
            <a:lvl8pPr marL="1371600" algn="ctr" rtl="0" fontAlgn="base">
              <a:spcBef>
                <a:spcPct val="0"/>
              </a:spcBef>
              <a:spcAft>
                <a:spcPct val="0"/>
              </a:spcAft>
              <a:defRPr sz="4400">
                <a:solidFill>
                  <a:schemeClr val="tx1"/>
                </a:solidFill>
                <a:latin typeface="Comic Sans MS" pitchFamily="66" charset="0"/>
                <a:cs typeface="Arial" charset="0"/>
              </a:defRPr>
            </a:lvl8pPr>
            <a:lvl9pPr marL="1828800" algn="ctr" rtl="0" fontAlgn="base">
              <a:spcBef>
                <a:spcPct val="0"/>
              </a:spcBef>
              <a:spcAft>
                <a:spcPct val="0"/>
              </a:spcAft>
              <a:defRPr sz="4400">
                <a:solidFill>
                  <a:schemeClr val="tx1"/>
                </a:solidFill>
                <a:latin typeface="Comic Sans MS" pitchFamily="66" charset="0"/>
                <a:cs typeface="Arial" charset="0"/>
              </a:defRPr>
            </a:lvl9pPr>
          </a:lstStyle>
          <a:p>
            <a:pPr eaLnBrk="1" hangingPunct="1">
              <a:defRPr/>
            </a:pPr>
            <a:r>
              <a:rPr lang="en-GB" altLang="en-US" sz="3600" b="1" u="sng" kern="0" dirty="0">
                <a:solidFill>
                  <a:srgbClr val="00B050"/>
                </a:solidFill>
                <a:latin typeface="XCCW Joined 1a" panose="03050602040000000000" pitchFamily="66" charset="0"/>
              </a:rPr>
              <a:t>Health and Safety</a:t>
            </a:r>
          </a:p>
        </p:txBody>
      </p:sp>
      <p:sp>
        <p:nvSpPr>
          <p:cNvPr id="16388" name="TextBox 2"/>
          <p:cNvSpPr txBox="1">
            <a:spLocks noChangeArrowheads="1"/>
          </p:cNvSpPr>
          <p:nvPr/>
        </p:nvSpPr>
        <p:spPr bwMode="auto">
          <a:xfrm>
            <a:off x="1934022" y="5690631"/>
            <a:ext cx="6546403" cy="9787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omic Sans MS" panose="030F0702030302020204" pitchFamily="66" charset="0"/>
                <a:cs typeface="Arial" panose="020B0604020202020204" pitchFamily="34" charset="0"/>
              </a:defRPr>
            </a:lvl1pPr>
            <a:lvl2pPr marL="742950" indent="-285750">
              <a:defRPr>
                <a:solidFill>
                  <a:schemeClr val="tx1"/>
                </a:solidFill>
                <a:latin typeface="Comic Sans MS" panose="030F0702030302020204" pitchFamily="66" charset="0"/>
                <a:cs typeface="Arial" panose="020B0604020202020204" pitchFamily="34" charset="0"/>
              </a:defRPr>
            </a:lvl2pPr>
            <a:lvl3pPr marL="1143000" indent="-228600">
              <a:defRPr>
                <a:solidFill>
                  <a:schemeClr val="tx1"/>
                </a:solidFill>
                <a:latin typeface="Comic Sans MS" panose="030F0702030302020204" pitchFamily="66" charset="0"/>
                <a:cs typeface="Arial" panose="020B0604020202020204" pitchFamily="34" charset="0"/>
              </a:defRPr>
            </a:lvl3pPr>
            <a:lvl4pPr marL="1600200" indent="-228600">
              <a:defRPr>
                <a:solidFill>
                  <a:schemeClr val="tx1"/>
                </a:solidFill>
                <a:latin typeface="Comic Sans MS" panose="030F0702030302020204" pitchFamily="66" charset="0"/>
                <a:cs typeface="Arial" panose="020B0604020202020204" pitchFamily="34" charset="0"/>
              </a:defRPr>
            </a:lvl4pPr>
            <a:lvl5pPr marL="2057400" indent="-228600">
              <a:defRPr>
                <a:solidFill>
                  <a:schemeClr val="tx1"/>
                </a:solidFill>
                <a:latin typeface="Comic Sans MS" panose="030F0702030302020204" pitchFamily="66"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eaLnBrk="1" hangingPunct="1">
              <a:lnSpc>
                <a:spcPct val="120000"/>
              </a:lnSpc>
            </a:pPr>
            <a:r>
              <a:rPr lang="en-GB" altLang="en-US" sz="1600" dirty="0">
                <a:solidFill>
                  <a:srgbClr val="9A0000"/>
                </a:solidFill>
                <a:latin typeface="XCCW Joined 1a" panose="03050602040000000000" pitchFamily="66" charset="0"/>
              </a:rPr>
              <a:t>P.E. is part of the National Curriculum and </a:t>
            </a:r>
            <a:r>
              <a:rPr lang="en-GB" altLang="en-US" sz="1600" b="1" dirty="0">
                <a:solidFill>
                  <a:srgbClr val="9A0000"/>
                </a:solidFill>
                <a:latin typeface="XCCW Joined 1a" panose="03050602040000000000" pitchFamily="66" charset="0"/>
              </a:rPr>
              <a:t>ALL</a:t>
            </a:r>
            <a:r>
              <a:rPr lang="en-GB" altLang="en-US" sz="1600" dirty="0">
                <a:solidFill>
                  <a:srgbClr val="9A0000"/>
                </a:solidFill>
                <a:latin typeface="XCCW Joined 1a" panose="03050602040000000000" pitchFamily="66" charset="0"/>
              </a:rPr>
              <a:t> children must participate.  A doctor’s letter is required for exclusion from P.E.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D7E3FD"/>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84213" y="549275"/>
            <a:ext cx="6870700" cy="771525"/>
          </a:xfrm>
        </p:spPr>
        <p:txBody>
          <a:bodyPr/>
          <a:lstStyle/>
          <a:p>
            <a:pPr algn="l" eaLnBrk="1" hangingPunct="1"/>
            <a:r>
              <a:rPr lang="en-GB" altLang="en-US" smtClean="0">
                <a:solidFill>
                  <a:schemeClr val="hlink"/>
                </a:solidFill>
                <a:latin typeface="XCCW Joined 1a" panose="03050602040000000000" pitchFamily="66" charset="0"/>
              </a:rPr>
              <a:t>Dates to Remember</a:t>
            </a:r>
          </a:p>
        </p:txBody>
      </p:sp>
      <p:sp>
        <p:nvSpPr>
          <p:cNvPr id="17411" name="Rectangle 3"/>
          <p:cNvSpPr>
            <a:spLocks noChangeArrowheads="1"/>
          </p:cNvSpPr>
          <p:nvPr/>
        </p:nvSpPr>
        <p:spPr bwMode="auto">
          <a:xfrm>
            <a:off x="711200" y="1700213"/>
            <a:ext cx="7345363" cy="2616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omic Sans MS" panose="030F0702030302020204" pitchFamily="66" charset="0"/>
                <a:cs typeface="Arial" panose="020B0604020202020204" pitchFamily="34" charset="0"/>
              </a:defRPr>
            </a:lvl1pPr>
            <a:lvl2pPr marL="742950" indent="-285750">
              <a:spcBef>
                <a:spcPct val="20000"/>
              </a:spcBef>
              <a:buChar char="–"/>
              <a:defRPr sz="2800">
                <a:solidFill>
                  <a:schemeClr val="tx1"/>
                </a:solidFill>
                <a:latin typeface="Comic Sans MS" panose="030F0702030302020204" pitchFamily="66" charset="0"/>
                <a:cs typeface="Arial" panose="020B0604020202020204" pitchFamily="34" charset="0"/>
              </a:defRPr>
            </a:lvl2pPr>
            <a:lvl3pPr marL="1143000" indent="-228600">
              <a:spcBef>
                <a:spcPct val="20000"/>
              </a:spcBef>
              <a:buChar char="•"/>
              <a:defRPr sz="2400">
                <a:solidFill>
                  <a:schemeClr val="tx1"/>
                </a:solidFill>
                <a:latin typeface="Comic Sans MS" panose="030F0702030302020204" pitchFamily="66" charset="0"/>
                <a:cs typeface="Arial" panose="020B0604020202020204" pitchFamily="34" charset="0"/>
              </a:defRPr>
            </a:lvl3pPr>
            <a:lvl4pPr marL="1600200" indent="-228600">
              <a:spcBef>
                <a:spcPct val="20000"/>
              </a:spcBef>
              <a:buChar char="–"/>
              <a:defRPr sz="2000">
                <a:solidFill>
                  <a:schemeClr val="tx1"/>
                </a:solidFill>
                <a:latin typeface="Comic Sans MS" panose="030F0702030302020204" pitchFamily="66" charset="0"/>
                <a:cs typeface="Arial" panose="020B0604020202020204" pitchFamily="34" charset="0"/>
              </a:defRPr>
            </a:lvl4pPr>
            <a:lvl5pPr marL="2057400" indent="-228600">
              <a:spcBef>
                <a:spcPct val="20000"/>
              </a:spcBef>
              <a:buChar char="»"/>
              <a:defRPr sz="2000">
                <a:solidFill>
                  <a:schemeClr val="tx1"/>
                </a:solidFill>
                <a:latin typeface="Comic Sans MS" panose="030F0702030302020204" pitchFamily="66"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cs typeface="Arial" panose="020B0604020202020204" pitchFamily="34" charset="0"/>
              </a:defRPr>
            </a:lvl9pPr>
          </a:lstStyle>
          <a:p>
            <a:pPr>
              <a:spcBef>
                <a:spcPct val="0"/>
              </a:spcBef>
              <a:buFontTx/>
              <a:buNone/>
            </a:pPr>
            <a:r>
              <a:rPr lang="en-GB" altLang="en-US" sz="2400" b="1" dirty="0">
                <a:latin typeface="XCCW Joined 1a" panose="03050602040000000000" pitchFamily="66" charset="0"/>
                <a:cs typeface="Times New Roman" panose="02020603050405020304" pitchFamily="18" charset="0"/>
              </a:rPr>
              <a:t>Forest School </a:t>
            </a:r>
            <a:r>
              <a:rPr lang="en-GB" altLang="en-US" sz="2400" dirty="0">
                <a:latin typeface="XCCW Joined 1a" panose="03050602040000000000" pitchFamily="66" charset="0"/>
                <a:cs typeface="Times New Roman" panose="02020603050405020304" pitchFamily="18" charset="0"/>
              </a:rPr>
              <a:t>– Starting after Christmas, we will be going to </a:t>
            </a:r>
            <a:r>
              <a:rPr lang="en-GB" altLang="en-US" sz="2400" dirty="0" smtClean="0">
                <a:latin typeface="XCCW Joined 1a" panose="03050602040000000000" pitchFamily="66" charset="0"/>
                <a:cs typeface="Times New Roman" panose="02020603050405020304" pitchFamily="18" charset="0"/>
              </a:rPr>
              <a:t>Forest School </a:t>
            </a:r>
            <a:r>
              <a:rPr lang="en-GB" altLang="en-US" sz="2400" b="1" dirty="0">
                <a:latin typeface="XCCW Joined 1a" panose="03050602040000000000" pitchFamily="66" charset="0"/>
                <a:cs typeface="Times New Roman" panose="02020603050405020304" pitchFamily="18" charset="0"/>
              </a:rPr>
              <a:t>every Thursday</a:t>
            </a:r>
            <a:r>
              <a:rPr lang="en-GB" altLang="en-US" sz="2400" dirty="0">
                <a:latin typeface="XCCW Joined 1a" panose="03050602040000000000" pitchFamily="66" charset="0"/>
                <a:cs typeface="Times New Roman" panose="02020603050405020304" pitchFamily="18" charset="0"/>
              </a:rPr>
              <a:t>, as a whole class.</a:t>
            </a:r>
            <a:endParaRPr lang="en-GB" altLang="en-US" sz="2000" dirty="0">
              <a:latin typeface="XCCW Joined 1a" panose="03050602040000000000" pitchFamily="66" charset="0"/>
              <a:cs typeface="Times New Roman" panose="02020603050405020304" pitchFamily="18" charset="0"/>
            </a:endParaRPr>
          </a:p>
          <a:p>
            <a:pPr>
              <a:spcBef>
                <a:spcPct val="0"/>
              </a:spcBef>
              <a:buFontTx/>
              <a:buNone/>
            </a:pPr>
            <a:endParaRPr lang="en-GB" altLang="en-US" sz="2000" dirty="0">
              <a:latin typeface="XCCW Joined 1a" panose="03050602040000000000" pitchFamily="66" charset="0"/>
              <a:cs typeface="Times New Roman" panose="02020603050405020304" pitchFamily="18" charset="0"/>
            </a:endParaRPr>
          </a:p>
          <a:p>
            <a:pPr>
              <a:spcBef>
                <a:spcPct val="0"/>
              </a:spcBef>
              <a:buFontTx/>
              <a:buNone/>
            </a:pPr>
            <a:r>
              <a:rPr lang="en-GB" altLang="en-US" sz="2400" b="1" dirty="0">
                <a:latin typeface="XCCW Joined 1a" panose="03050602040000000000" pitchFamily="66" charset="0"/>
                <a:cs typeface="Times New Roman" panose="02020603050405020304" pitchFamily="18" charset="0"/>
              </a:rPr>
              <a:t>Class Celebration Assembly – </a:t>
            </a:r>
            <a:r>
              <a:rPr lang="en-GB" altLang="en-US" sz="2400" dirty="0">
                <a:latin typeface="XCCW Joined 1a" panose="03050602040000000000" pitchFamily="66" charset="0"/>
                <a:cs typeface="Times New Roman" panose="02020603050405020304" pitchFamily="18" charset="0"/>
              </a:rPr>
              <a:t>Thursday</a:t>
            </a:r>
            <a:r>
              <a:rPr lang="en-GB" altLang="en-US" sz="2400" b="1" dirty="0">
                <a:latin typeface="XCCW Joined 1a" panose="03050602040000000000" pitchFamily="66" charset="0"/>
                <a:cs typeface="Times New Roman" panose="02020603050405020304" pitchFamily="18" charset="0"/>
              </a:rPr>
              <a:t> </a:t>
            </a:r>
            <a:r>
              <a:rPr lang="en-GB" altLang="en-US" sz="2400" dirty="0">
                <a:latin typeface="XCCW Joined 1a" panose="03050602040000000000" pitchFamily="66" charset="0"/>
                <a:cs typeface="Times New Roman" panose="02020603050405020304" pitchFamily="18" charset="0"/>
              </a:rPr>
              <a:t>7</a:t>
            </a:r>
            <a:r>
              <a:rPr lang="en-GB" altLang="en-US" sz="2400" baseline="30000" dirty="0">
                <a:latin typeface="XCCW Joined 1a" panose="03050602040000000000" pitchFamily="66" charset="0"/>
                <a:cs typeface="Times New Roman" panose="02020603050405020304" pitchFamily="18" charset="0"/>
              </a:rPr>
              <a:t>th</a:t>
            </a:r>
            <a:r>
              <a:rPr lang="en-GB" altLang="en-US" sz="2400" dirty="0">
                <a:latin typeface="XCCW Joined 1a" panose="03050602040000000000" pitchFamily="66" charset="0"/>
                <a:cs typeface="Times New Roman" panose="02020603050405020304" pitchFamily="18" charset="0"/>
              </a:rPr>
              <a:t> December.</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D7E3FD"/>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3419872" y="808685"/>
            <a:ext cx="4608512" cy="936104"/>
          </a:xfrm>
        </p:spPr>
        <p:txBody>
          <a:bodyPr/>
          <a:lstStyle/>
          <a:p>
            <a:pPr eaLnBrk="1" hangingPunct="1"/>
            <a:r>
              <a:rPr lang="en-GB" altLang="en-US" dirty="0" smtClean="0">
                <a:solidFill>
                  <a:schemeClr val="hlink"/>
                </a:solidFill>
                <a:latin typeface="XCCW Joined 1a" panose="03050602040000000000" pitchFamily="66" charset="0"/>
              </a:rPr>
              <a:t>Any </a:t>
            </a:r>
            <a:r>
              <a:rPr lang="en-GB" altLang="en-US" dirty="0" smtClean="0">
                <a:solidFill>
                  <a:schemeClr val="hlink"/>
                </a:solidFill>
                <a:latin typeface="XCCW Joined 1a" panose="03050602040000000000" pitchFamily="66" charset="0"/>
              </a:rPr>
              <a:t/>
            </a:r>
            <a:br>
              <a:rPr lang="en-GB" altLang="en-US" dirty="0" smtClean="0">
                <a:solidFill>
                  <a:schemeClr val="hlink"/>
                </a:solidFill>
                <a:latin typeface="XCCW Joined 1a" panose="03050602040000000000" pitchFamily="66" charset="0"/>
              </a:rPr>
            </a:br>
            <a:r>
              <a:rPr lang="en-GB" altLang="en-US" dirty="0" smtClean="0">
                <a:solidFill>
                  <a:schemeClr val="hlink"/>
                </a:solidFill>
                <a:latin typeface="XCCW Joined 1a" panose="03050602040000000000" pitchFamily="66" charset="0"/>
              </a:rPr>
              <a:t>Questions</a:t>
            </a:r>
            <a:r>
              <a:rPr lang="en-GB" altLang="en-US" dirty="0" smtClean="0">
                <a:solidFill>
                  <a:schemeClr val="hlink"/>
                </a:solidFill>
                <a:latin typeface="XCCW Joined 1a" panose="03050602040000000000" pitchFamily="66" charset="0"/>
              </a:rPr>
              <a:t>?</a:t>
            </a:r>
          </a:p>
        </p:txBody>
      </p:sp>
      <p:sp>
        <p:nvSpPr>
          <p:cNvPr id="13315" name="Rectangle 3"/>
          <p:cNvSpPr>
            <a:spLocks noGrp="1" noChangeArrowheads="1"/>
          </p:cNvSpPr>
          <p:nvPr>
            <p:ph type="body" sz="half" idx="1"/>
          </p:nvPr>
        </p:nvSpPr>
        <p:spPr>
          <a:xfrm>
            <a:off x="685800" y="2276872"/>
            <a:ext cx="7702550" cy="2664296"/>
          </a:xfrm>
        </p:spPr>
        <p:txBody>
          <a:bodyPr/>
          <a:lstStyle/>
          <a:p>
            <a:pPr eaLnBrk="1" hangingPunct="1">
              <a:lnSpc>
                <a:spcPct val="80000"/>
              </a:lnSpc>
              <a:defRPr/>
            </a:pPr>
            <a:r>
              <a:rPr lang="en-GB" altLang="en-US" sz="2400" dirty="0">
                <a:latin typeface="XCCW Joined 1a" panose="03050602040000000000" pitchFamily="66" charset="0"/>
              </a:rPr>
              <a:t>As a school, we are trying to phase out contacting teachers on Class Dojo. </a:t>
            </a:r>
            <a:endParaRPr lang="en-GB" altLang="en-US" sz="2400" dirty="0" smtClean="0">
              <a:latin typeface="XCCW Joined 1a" panose="03050602040000000000" pitchFamily="66" charset="0"/>
            </a:endParaRPr>
          </a:p>
          <a:p>
            <a:pPr eaLnBrk="1" hangingPunct="1">
              <a:lnSpc>
                <a:spcPct val="80000"/>
              </a:lnSpc>
              <a:defRPr/>
            </a:pPr>
            <a:endParaRPr lang="en-GB" altLang="en-US" sz="2400" dirty="0">
              <a:latin typeface="XCCW Joined 1a" panose="03050602040000000000" pitchFamily="66" charset="0"/>
            </a:endParaRPr>
          </a:p>
          <a:p>
            <a:pPr eaLnBrk="1" hangingPunct="1">
              <a:lnSpc>
                <a:spcPct val="80000"/>
              </a:lnSpc>
              <a:defRPr/>
            </a:pPr>
            <a:r>
              <a:rPr lang="en-GB" altLang="en-US" sz="2400" dirty="0" smtClean="0">
                <a:latin typeface="XCCW Joined 1a" panose="03050602040000000000" pitchFamily="66" charset="0"/>
              </a:rPr>
              <a:t>If </a:t>
            </a:r>
            <a:r>
              <a:rPr lang="en-GB" altLang="en-US" sz="2400" dirty="0">
                <a:latin typeface="XCCW Joined 1a" panose="03050602040000000000" pitchFamily="66" charset="0"/>
              </a:rPr>
              <a:t>there is anything that you are curious or concerned about, please do email me </a:t>
            </a:r>
            <a:r>
              <a:rPr lang="en-GB" altLang="en-US" sz="2400" dirty="0" smtClean="0">
                <a:latin typeface="XCCW Joined 1a" panose="03050602040000000000" pitchFamily="66" charset="0"/>
              </a:rPr>
              <a:t>using </a:t>
            </a:r>
            <a:r>
              <a:rPr lang="en-GB" altLang="en-US" sz="2400" dirty="0">
                <a:latin typeface="XCCW Joined 1a" panose="03050602040000000000" pitchFamily="66" charset="0"/>
              </a:rPr>
              <a:t>our class email address. </a:t>
            </a:r>
          </a:p>
          <a:p>
            <a:pPr marL="0" indent="0" eaLnBrk="1" hangingPunct="1">
              <a:lnSpc>
                <a:spcPct val="80000"/>
              </a:lnSpc>
              <a:buFontTx/>
              <a:buNone/>
              <a:defRPr/>
            </a:pPr>
            <a:endParaRPr lang="en-GB" altLang="en-US" sz="2400" dirty="0">
              <a:latin typeface="XCCW Joined 1a" panose="03050602040000000000" pitchFamily="66" charset="0"/>
              <a:hlinkClick r:id="rId2"/>
            </a:endParaRPr>
          </a:p>
          <a:p>
            <a:pPr marL="0" indent="0" eaLnBrk="1" hangingPunct="1">
              <a:lnSpc>
                <a:spcPct val="80000"/>
              </a:lnSpc>
              <a:buFontTx/>
              <a:buNone/>
              <a:defRPr/>
            </a:pPr>
            <a:r>
              <a:rPr lang="en-GB" altLang="en-US" sz="2400" dirty="0">
                <a:latin typeface="XCCW Joined 1a" panose="03050602040000000000" pitchFamily="66" charset="0"/>
                <a:hlinkClick r:id="rId2"/>
              </a:rPr>
              <a:t>italy@stmarysprimarypulborough.co.uk</a:t>
            </a:r>
            <a:endParaRPr lang="en-GB" altLang="en-US" sz="2400" dirty="0">
              <a:latin typeface="XCCW Joined 1a" panose="03050602040000000000" pitchFamily="66" charset="0"/>
            </a:endParaRPr>
          </a:p>
          <a:p>
            <a:pPr eaLnBrk="1" hangingPunct="1">
              <a:lnSpc>
                <a:spcPct val="80000"/>
              </a:lnSpc>
              <a:defRPr/>
            </a:pPr>
            <a:endParaRPr lang="en-GB" altLang="en-US" sz="2400" dirty="0">
              <a:latin typeface="XCCW Joined 1a" panose="03050602040000000000" pitchFamily="66" charset="0"/>
            </a:endParaRPr>
          </a:p>
          <a:p>
            <a:pPr eaLnBrk="1" hangingPunct="1">
              <a:buFontTx/>
              <a:buNone/>
              <a:defRPr/>
            </a:pPr>
            <a:endParaRPr lang="en-GB" altLang="en-US" sz="2400" dirty="0"/>
          </a:p>
        </p:txBody>
      </p:sp>
      <p:pic>
        <p:nvPicPr>
          <p:cNvPr id="18436"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0825" y="133350"/>
            <a:ext cx="2778125" cy="164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7" name="TextBox 1"/>
          <p:cNvSpPr txBox="1">
            <a:spLocks noChangeArrowheads="1"/>
          </p:cNvSpPr>
          <p:nvPr/>
        </p:nvSpPr>
        <p:spPr bwMode="auto">
          <a:xfrm>
            <a:off x="2483768" y="5877272"/>
            <a:ext cx="5133975"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Comic Sans MS" panose="030F0702030302020204" pitchFamily="66" charset="0"/>
                <a:cs typeface="Arial" panose="020B0604020202020204" pitchFamily="34" charset="0"/>
              </a:defRPr>
            </a:lvl1pPr>
            <a:lvl2pPr marL="742950" indent="-285750">
              <a:spcBef>
                <a:spcPct val="20000"/>
              </a:spcBef>
              <a:buChar char="–"/>
              <a:defRPr sz="2800">
                <a:solidFill>
                  <a:schemeClr val="tx1"/>
                </a:solidFill>
                <a:latin typeface="Comic Sans MS" panose="030F0702030302020204" pitchFamily="66" charset="0"/>
                <a:cs typeface="Arial" panose="020B0604020202020204" pitchFamily="34" charset="0"/>
              </a:defRPr>
            </a:lvl2pPr>
            <a:lvl3pPr marL="1143000" indent="-228600">
              <a:spcBef>
                <a:spcPct val="20000"/>
              </a:spcBef>
              <a:buChar char="•"/>
              <a:defRPr sz="2400">
                <a:solidFill>
                  <a:schemeClr val="tx1"/>
                </a:solidFill>
                <a:latin typeface="Comic Sans MS" panose="030F0702030302020204" pitchFamily="66" charset="0"/>
                <a:cs typeface="Arial" panose="020B0604020202020204" pitchFamily="34" charset="0"/>
              </a:defRPr>
            </a:lvl3pPr>
            <a:lvl4pPr marL="1600200" indent="-228600">
              <a:spcBef>
                <a:spcPct val="20000"/>
              </a:spcBef>
              <a:buChar char="–"/>
              <a:defRPr sz="2000">
                <a:solidFill>
                  <a:schemeClr val="tx1"/>
                </a:solidFill>
                <a:latin typeface="Comic Sans MS" panose="030F0702030302020204" pitchFamily="66" charset="0"/>
                <a:cs typeface="Arial" panose="020B0604020202020204" pitchFamily="34" charset="0"/>
              </a:defRPr>
            </a:lvl4pPr>
            <a:lvl5pPr marL="2057400" indent="-228600">
              <a:spcBef>
                <a:spcPct val="20000"/>
              </a:spcBef>
              <a:buChar char="»"/>
              <a:defRPr sz="2000">
                <a:solidFill>
                  <a:schemeClr val="tx1"/>
                </a:solidFill>
                <a:latin typeface="Comic Sans MS" panose="030F0702030302020204" pitchFamily="66"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cs typeface="Arial" panose="020B0604020202020204" pitchFamily="34" charset="0"/>
              </a:defRPr>
            </a:lvl9pPr>
          </a:lstStyle>
          <a:p>
            <a:pPr>
              <a:spcBef>
                <a:spcPct val="0"/>
              </a:spcBef>
              <a:buFontTx/>
              <a:buNone/>
            </a:pPr>
            <a:r>
              <a:rPr lang="en-GB" altLang="en-US" sz="2400" dirty="0">
                <a:latin typeface="XCCW Joined 1a" panose="03050602040000000000" pitchFamily="66" charset="0"/>
              </a:rPr>
              <a:t>Thank you for listening! </a:t>
            </a:r>
            <a:r>
              <a:rPr lang="en-GB" altLang="en-US" sz="2400" dirty="0">
                <a:latin typeface="XCCW Joined 1a" panose="03050602040000000000" pitchFamily="66" charset="0"/>
                <a:sym typeface="Wingdings" panose="05000000000000000000" pitchFamily="2" charset="2"/>
              </a:rPr>
              <a:t></a:t>
            </a:r>
            <a:endParaRPr lang="en-GB" altLang="en-US" sz="2400" dirty="0">
              <a:latin typeface="XCCW Joined 1a" panose="03050602040000000000" pitchFamily="66" charset="0"/>
            </a:endParaRPr>
          </a:p>
          <a:p>
            <a:pPr>
              <a:spcBef>
                <a:spcPct val="0"/>
              </a:spcBef>
              <a:buFontTx/>
              <a:buNone/>
            </a:pPr>
            <a:endParaRPr lang="en-GB" altLang="en-US" sz="1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D7E3FD"/>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904875" y="322263"/>
            <a:ext cx="6870700" cy="708025"/>
          </a:xfrm>
        </p:spPr>
        <p:txBody>
          <a:bodyPr/>
          <a:lstStyle/>
          <a:p>
            <a:pPr eaLnBrk="1" hangingPunct="1"/>
            <a:r>
              <a:rPr lang="en-GB" altLang="en-US" sz="3600" b="1" u="sng" smtClean="0">
                <a:solidFill>
                  <a:schemeClr val="hlink"/>
                </a:solidFill>
                <a:latin typeface="XCCW Joined 1a" panose="03050602040000000000" pitchFamily="66" charset="0"/>
              </a:rPr>
              <a:t>Curriculum</a:t>
            </a:r>
          </a:p>
        </p:txBody>
      </p:sp>
      <p:sp>
        <p:nvSpPr>
          <p:cNvPr id="2" name="Rectangle 3"/>
          <p:cNvSpPr>
            <a:spLocks noGrp="1" noChangeArrowheads="1"/>
          </p:cNvSpPr>
          <p:nvPr>
            <p:ph idx="1"/>
          </p:nvPr>
        </p:nvSpPr>
        <p:spPr>
          <a:xfrm>
            <a:off x="317500" y="1030288"/>
            <a:ext cx="8064500" cy="4846637"/>
          </a:xfrm>
        </p:spPr>
        <p:txBody>
          <a:bodyPr rtlCol="0">
            <a:normAutofit/>
          </a:bodyPr>
          <a:lstStyle/>
          <a:p>
            <a:pPr marL="0" indent="0" eaLnBrk="1" fontAlgn="auto" hangingPunct="1">
              <a:lnSpc>
                <a:spcPct val="80000"/>
              </a:lnSpc>
              <a:spcAft>
                <a:spcPts val="0"/>
              </a:spcAft>
              <a:buFont typeface="Arial" panose="020B0604020202020204" pitchFamily="34" charset="0"/>
              <a:buNone/>
              <a:defRPr/>
            </a:pPr>
            <a:endParaRPr lang="en-GB" altLang="en-US" sz="2000" dirty="0">
              <a:solidFill>
                <a:srgbClr val="72002C"/>
              </a:solidFill>
              <a:latin typeface="XCCW Joined 1a" panose="03050602040000000000" pitchFamily="66" charset="0"/>
            </a:endParaRPr>
          </a:p>
          <a:p>
            <a:pPr marL="0" indent="0" eaLnBrk="1" fontAlgn="auto" hangingPunct="1">
              <a:lnSpc>
                <a:spcPct val="80000"/>
              </a:lnSpc>
              <a:spcAft>
                <a:spcPts val="0"/>
              </a:spcAft>
              <a:buFont typeface="Arial" panose="020B0604020202020204" pitchFamily="34" charset="0"/>
              <a:buNone/>
              <a:defRPr/>
            </a:pPr>
            <a:r>
              <a:rPr lang="en-GB" altLang="en-US" sz="2000" dirty="0">
                <a:solidFill>
                  <a:srgbClr val="72002C"/>
                </a:solidFill>
                <a:latin typeface="XCCW Joined 1a" panose="03050602040000000000" pitchFamily="66" charset="0"/>
              </a:rPr>
              <a:t>Miss </a:t>
            </a:r>
            <a:r>
              <a:rPr lang="en-GB" altLang="en-US" sz="2000" dirty="0" err="1">
                <a:solidFill>
                  <a:srgbClr val="72002C"/>
                </a:solidFill>
                <a:latin typeface="XCCW Joined 1a" panose="03050602040000000000" pitchFamily="66" charset="0"/>
              </a:rPr>
              <a:t>Aburrow</a:t>
            </a:r>
            <a:r>
              <a:rPr lang="en-GB" altLang="en-US" sz="2000" dirty="0">
                <a:solidFill>
                  <a:srgbClr val="72002C"/>
                </a:solidFill>
                <a:latin typeface="XCCW Joined 1a" panose="03050602040000000000" pitchFamily="66" charset="0"/>
              </a:rPr>
              <a:t> will talk you through our Curriculum: </a:t>
            </a:r>
          </a:p>
          <a:p>
            <a:pPr marL="0" indent="0" eaLnBrk="1" fontAlgn="auto" hangingPunct="1">
              <a:lnSpc>
                <a:spcPct val="80000"/>
              </a:lnSpc>
              <a:spcAft>
                <a:spcPts val="0"/>
              </a:spcAft>
              <a:buFont typeface="Arial" panose="020B0604020202020204" pitchFamily="34" charset="0"/>
              <a:buNone/>
              <a:defRPr/>
            </a:pPr>
            <a:endParaRPr lang="en-GB" altLang="en-US" sz="2000" dirty="0">
              <a:solidFill>
                <a:srgbClr val="72002C"/>
              </a:solidFill>
              <a:latin typeface="XCCW Joined 1a" panose="03050602040000000000" pitchFamily="66" charset="0"/>
            </a:endParaRPr>
          </a:p>
          <a:p>
            <a:pPr eaLnBrk="1" fontAlgn="auto" hangingPunct="1">
              <a:lnSpc>
                <a:spcPct val="80000"/>
              </a:lnSpc>
              <a:spcAft>
                <a:spcPts val="0"/>
              </a:spcAft>
              <a:defRPr/>
            </a:pPr>
            <a:r>
              <a:rPr lang="en-GB" altLang="en-US" sz="2000" dirty="0">
                <a:solidFill>
                  <a:srgbClr val="72002C"/>
                </a:solidFill>
                <a:latin typeface="XCCW Joined 1a" panose="03050602040000000000" pitchFamily="66" charset="0"/>
              </a:rPr>
              <a:t>Our Themes for this Year:</a:t>
            </a:r>
          </a:p>
          <a:p>
            <a:pPr marL="0" indent="0" eaLnBrk="1" fontAlgn="auto" hangingPunct="1">
              <a:lnSpc>
                <a:spcPct val="80000"/>
              </a:lnSpc>
              <a:spcAft>
                <a:spcPts val="0"/>
              </a:spcAft>
              <a:buFontTx/>
              <a:buNone/>
              <a:defRPr/>
            </a:pPr>
            <a:endParaRPr lang="en-GB" altLang="en-US" sz="2000" dirty="0">
              <a:solidFill>
                <a:srgbClr val="72002C"/>
              </a:solidFill>
              <a:latin typeface="XCCW Joined 1a" panose="03050602040000000000" pitchFamily="66" charset="0"/>
            </a:endParaRPr>
          </a:p>
          <a:p>
            <a:pPr marL="0" indent="0" eaLnBrk="1" fontAlgn="auto" hangingPunct="1">
              <a:lnSpc>
                <a:spcPct val="80000"/>
              </a:lnSpc>
              <a:spcAft>
                <a:spcPts val="0"/>
              </a:spcAft>
              <a:buFontTx/>
              <a:buNone/>
              <a:defRPr/>
            </a:pPr>
            <a:endParaRPr lang="en-GB" altLang="en-US" sz="2000" dirty="0">
              <a:solidFill>
                <a:srgbClr val="72002C"/>
              </a:solidFill>
              <a:latin typeface="XCCW Joined 1a" panose="03050602040000000000" pitchFamily="66" charset="0"/>
            </a:endParaRPr>
          </a:p>
          <a:p>
            <a:pPr marL="0" indent="0" eaLnBrk="1" fontAlgn="auto" hangingPunct="1">
              <a:lnSpc>
                <a:spcPct val="80000"/>
              </a:lnSpc>
              <a:spcAft>
                <a:spcPts val="0"/>
              </a:spcAft>
              <a:buFontTx/>
              <a:buNone/>
              <a:defRPr/>
            </a:pPr>
            <a:endParaRPr lang="en-GB" altLang="en-US" sz="2000" dirty="0">
              <a:solidFill>
                <a:srgbClr val="72002C"/>
              </a:solidFill>
              <a:latin typeface="XCCW Joined 1a" panose="03050602040000000000" pitchFamily="66" charset="0"/>
            </a:endParaRPr>
          </a:p>
          <a:p>
            <a:pPr marL="0" indent="0" eaLnBrk="1" fontAlgn="auto" hangingPunct="1">
              <a:lnSpc>
                <a:spcPct val="80000"/>
              </a:lnSpc>
              <a:spcAft>
                <a:spcPts val="0"/>
              </a:spcAft>
              <a:buFontTx/>
              <a:buNone/>
              <a:defRPr/>
            </a:pPr>
            <a:endParaRPr lang="en-GB" altLang="en-US" sz="2000" dirty="0">
              <a:solidFill>
                <a:srgbClr val="72002C"/>
              </a:solidFill>
              <a:latin typeface="XCCW Joined 1a" panose="03050602040000000000" pitchFamily="66" charset="0"/>
            </a:endParaRPr>
          </a:p>
          <a:p>
            <a:pPr eaLnBrk="1" fontAlgn="auto" hangingPunct="1">
              <a:lnSpc>
                <a:spcPct val="80000"/>
              </a:lnSpc>
              <a:spcAft>
                <a:spcPts val="0"/>
              </a:spcAft>
              <a:defRPr/>
            </a:pPr>
            <a:r>
              <a:rPr lang="en-GB" altLang="en-US" sz="2000" dirty="0">
                <a:solidFill>
                  <a:srgbClr val="72002C"/>
                </a:solidFill>
                <a:latin typeface="XCCW Joined 1a" panose="03050602040000000000" pitchFamily="66" charset="0"/>
              </a:rPr>
              <a:t>Core Subjects</a:t>
            </a:r>
          </a:p>
          <a:p>
            <a:pPr marL="0" indent="0" eaLnBrk="1" fontAlgn="auto" hangingPunct="1">
              <a:lnSpc>
                <a:spcPct val="80000"/>
              </a:lnSpc>
              <a:spcAft>
                <a:spcPts val="0"/>
              </a:spcAft>
              <a:buFont typeface="Arial" panose="020B0604020202020204" pitchFamily="34" charset="0"/>
              <a:buNone/>
              <a:defRPr/>
            </a:pPr>
            <a:endParaRPr lang="en-GB" altLang="en-US" sz="2000" dirty="0">
              <a:solidFill>
                <a:srgbClr val="72002C"/>
              </a:solidFill>
              <a:latin typeface="XCCW Joined 1a" panose="03050602040000000000" pitchFamily="66" charset="0"/>
            </a:endParaRPr>
          </a:p>
          <a:p>
            <a:pPr eaLnBrk="1" fontAlgn="auto" hangingPunct="1">
              <a:lnSpc>
                <a:spcPct val="80000"/>
              </a:lnSpc>
              <a:spcAft>
                <a:spcPts val="0"/>
              </a:spcAft>
              <a:defRPr/>
            </a:pPr>
            <a:r>
              <a:rPr lang="en-GB" altLang="en-US" sz="2000" dirty="0">
                <a:solidFill>
                  <a:srgbClr val="72002C"/>
                </a:solidFill>
                <a:latin typeface="XCCW Joined 1a" panose="03050602040000000000" pitchFamily="66" charset="0"/>
              </a:rPr>
              <a:t>Foundation Subjects</a:t>
            </a:r>
          </a:p>
          <a:p>
            <a:pPr marL="0" indent="0" eaLnBrk="1" fontAlgn="auto" hangingPunct="1">
              <a:lnSpc>
                <a:spcPct val="80000"/>
              </a:lnSpc>
              <a:spcAft>
                <a:spcPts val="0"/>
              </a:spcAft>
              <a:buFont typeface="Arial" panose="020B0604020202020204" pitchFamily="34" charset="0"/>
              <a:buNone/>
              <a:defRPr/>
            </a:pPr>
            <a:endParaRPr lang="en-GB" altLang="en-US" sz="2000" dirty="0">
              <a:solidFill>
                <a:srgbClr val="72002C"/>
              </a:solidFill>
              <a:latin typeface="XCCW Joined 1a" panose="03050602040000000000" pitchFamily="66" charset="0"/>
            </a:endParaRPr>
          </a:p>
          <a:p>
            <a:pPr eaLnBrk="1" fontAlgn="auto" hangingPunct="1">
              <a:lnSpc>
                <a:spcPct val="80000"/>
              </a:lnSpc>
              <a:spcAft>
                <a:spcPts val="0"/>
              </a:spcAft>
              <a:defRPr/>
            </a:pPr>
            <a:r>
              <a:rPr lang="en-GB" altLang="en-US" sz="2000" dirty="0">
                <a:solidFill>
                  <a:srgbClr val="72002C"/>
                </a:solidFill>
                <a:latin typeface="XCCW Joined 1a" panose="03050602040000000000" pitchFamily="66" charset="0"/>
              </a:rPr>
              <a:t>Miss Dunstall will cover PPA in our class on a Tuesday all day. </a:t>
            </a:r>
          </a:p>
        </p:txBody>
      </p:sp>
      <p:pic>
        <p:nvPicPr>
          <p:cNvPr id="6148" name="Picture 3"/>
          <p:cNvPicPr>
            <a:picLocks noChangeAspect="1"/>
          </p:cNvPicPr>
          <p:nvPr/>
        </p:nvPicPr>
        <p:blipFill>
          <a:blip r:embed="rId2">
            <a:extLst>
              <a:ext uri="{28A0092B-C50C-407E-A947-70E740481C1C}">
                <a14:useLocalDpi xmlns:a14="http://schemas.microsoft.com/office/drawing/2010/main" val="0"/>
              </a:ext>
            </a:extLst>
          </a:blip>
          <a:srcRect l="1076" t="3151" b="-2"/>
          <a:stretch>
            <a:fillRect/>
          </a:stretch>
        </p:blipFill>
        <p:spPr bwMode="auto">
          <a:xfrm>
            <a:off x="395288" y="2420938"/>
            <a:ext cx="7975600" cy="193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9"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4938" y="69850"/>
            <a:ext cx="1912937" cy="89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0" name="Picture 3"/>
          <p:cNvPicPr>
            <a:picLocks noChangeAspect="1"/>
          </p:cNvPicPr>
          <p:nvPr/>
        </p:nvPicPr>
        <p:blipFill>
          <a:blip r:embed="rId4">
            <a:extLst>
              <a:ext uri="{28A0092B-C50C-407E-A947-70E740481C1C}">
                <a14:useLocalDpi xmlns:a14="http://schemas.microsoft.com/office/drawing/2010/main" val="0"/>
              </a:ext>
            </a:extLst>
          </a:blip>
          <a:srcRect l="967" t="7549" r="813" b="5592"/>
          <a:stretch>
            <a:fillRect/>
          </a:stretch>
        </p:blipFill>
        <p:spPr bwMode="auto">
          <a:xfrm>
            <a:off x="379413" y="2676525"/>
            <a:ext cx="792162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D7E3FD"/>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84213" y="115888"/>
            <a:ext cx="6870700" cy="950912"/>
          </a:xfrm>
        </p:spPr>
        <p:txBody>
          <a:bodyPr/>
          <a:lstStyle/>
          <a:p>
            <a:pPr algn="l" eaLnBrk="1" hangingPunct="1"/>
            <a:r>
              <a:rPr lang="en-GB" altLang="en-US" sz="4000" smtClean="0">
                <a:solidFill>
                  <a:schemeClr val="hlink"/>
                </a:solidFill>
                <a:latin typeface="XCCW Joined 1a" panose="03050602040000000000" pitchFamily="66" charset="0"/>
              </a:rPr>
              <a:t>Italy Class Timetable</a:t>
            </a:r>
          </a:p>
        </p:txBody>
      </p:sp>
      <p:sp>
        <p:nvSpPr>
          <p:cNvPr id="4099" name="Rectangle 3"/>
          <p:cNvSpPr>
            <a:spLocks noGrp="1" noChangeArrowheads="1"/>
          </p:cNvSpPr>
          <p:nvPr>
            <p:ph type="body" idx="1"/>
          </p:nvPr>
        </p:nvSpPr>
        <p:spPr>
          <a:xfrm>
            <a:off x="179512" y="1412776"/>
            <a:ext cx="8424863" cy="4248472"/>
          </a:xfrm>
        </p:spPr>
        <p:txBody>
          <a:bodyPr/>
          <a:lstStyle/>
          <a:p>
            <a:pPr eaLnBrk="1" hangingPunct="1">
              <a:defRPr/>
            </a:pPr>
            <a:r>
              <a:rPr lang="en-GB" altLang="en-US" sz="1800" dirty="0">
                <a:solidFill>
                  <a:srgbClr val="72002C"/>
                </a:solidFill>
                <a:latin typeface="XCCW Joined 1a" panose="03050602040000000000" pitchFamily="66" charset="0"/>
              </a:rPr>
              <a:t>PE will be on a Monday and a Wednesday every week.  </a:t>
            </a:r>
          </a:p>
          <a:p>
            <a:pPr marL="0" indent="0" eaLnBrk="1" hangingPunct="1">
              <a:buFontTx/>
              <a:buNone/>
              <a:defRPr/>
            </a:pPr>
            <a:endParaRPr lang="en-GB" altLang="en-US" sz="1200" dirty="0">
              <a:solidFill>
                <a:srgbClr val="72002C"/>
              </a:solidFill>
              <a:latin typeface="XCCW Joined 1a" panose="03050602040000000000" pitchFamily="66" charset="0"/>
            </a:endParaRPr>
          </a:p>
          <a:p>
            <a:pPr eaLnBrk="1" hangingPunct="1">
              <a:defRPr/>
            </a:pPr>
            <a:r>
              <a:rPr lang="en-GB" altLang="en-US" sz="1800" dirty="0">
                <a:solidFill>
                  <a:srgbClr val="72002C"/>
                </a:solidFill>
                <a:latin typeface="XCCW Joined 1a" panose="03050602040000000000" pitchFamily="66" charset="0"/>
              </a:rPr>
              <a:t>Spelling lists will be posted on the class stream on Google Classroom each week and pupils will be asked to recall them in an informal quiz.  </a:t>
            </a:r>
          </a:p>
          <a:p>
            <a:pPr eaLnBrk="1" hangingPunct="1">
              <a:defRPr/>
            </a:pPr>
            <a:endParaRPr lang="en-GB" altLang="en-US" sz="1200" dirty="0">
              <a:solidFill>
                <a:srgbClr val="72002C"/>
              </a:solidFill>
              <a:latin typeface="XCCW Joined 1a" panose="03050602040000000000" pitchFamily="66" charset="0"/>
            </a:endParaRPr>
          </a:p>
          <a:p>
            <a:pPr eaLnBrk="1" hangingPunct="1">
              <a:defRPr/>
            </a:pPr>
            <a:r>
              <a:rPr lang="en-GB" altLang="en-US" sz="1800" dirty="0">
                <a:solidFill>
                  <a:srgbClr val="72002C"/>
                </a:solidFill>
                <a:latin typeface="XCCW Joined 1a" panose="03050602040000000000" pitchFamily="66" charset="0"/>
              </a:rPr>
              <a:t>Homework Grid – available on the Google Classroom stream each week.  We would like the children to complete one piece of homework each week. Please upload onto Google Classroom or bring it in. </a:t>
            </a:r>
          </a:p>
          <a:p>
            <a:pPr eaLnBrk="1" hangingPunct="1">
              <a:defRPr/>
            </a:pPr>
            <a:endParaRPr lang="en-GB" altLang="en-US" sz="1200" dirty="0">
              <a:solidFill>
                <a:srgbClr val="72002C"/>
              </a:solidFill>
              <a:latin typeface="XCCW Joined 1a" panose="03050602040000000000" pitchFamily="66" charset="0"/>
            </a:endParaRPr>
          </a:p>
          <a:p>
            <a:pPr eaLnBrk="1" hangingPunct="1">
              <a:defRPr/>
            </a:pPr>
            <a:r>
              <a:rPr lang="en-GB" altLang="en-US" sz="1800" dirty="0">
                <a:solidFill>
                  <a:srgbClr val="72002C"/>
                </a:solidFill>
                <a:latin typeface="XCCW Joined 1a" panose="03050602040000000000" pitchFamily="66" charset="0"/>
              </a:rPr>
              <a:t>The timetable is flexible and will change each week depending on what we need to focus on, but Worship, Phonics, Maths and English will be covered daily.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rgbClr val="D7E3FD"/>
        </a:solidFill>
        <a:effectLst/>
      </p:bgPr>
    </p:bg>
    <p:spTree>
      <p:nvGrpSpPr>
        <p:cNvPr id="1" name=""/>
        <p:cNvGrpSpPr/>
        <p:nvPr/>
      </p:nvGrpSpPr>
      <p:grpSpPr>
        <a:xfrm>
          <a:off x="0" y="0"/>
          <a:ext cx="0" cy="0"/>
          <a:chOff x="0" y="0"/>
          <a:chExt cx="0" cy="0"/>
        </a:xfrm>
      </p:grpSpPr>
      <p:sp>
        <p:nvSpPr>
          <p:cNvPr id="3" name="Title 1"/>
          <p:cNvSpPr txBox="1">
            <a:spLocks/>
          </p:cNvSpPr>
          <p:nvPr/>
        </p:nvSpPr>
        <p:spPr>
          <a:xfrm>
            <a:off x="452438" y="476250"/>
            <a:ext cx="8096250" cy="720725"/>
          </a:xfrm>
          <a:prstGeom prst="rect">
            <a:avLst/>
          </a:prstGeom>
        </p:spPr>
        <p:txBody>
          <a:bodyPr/>
          <a:lst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omic Sans MS" pitchFamily="66" charset="0"/>
                <a:cs typeface="Arial" charset="0"/>
              </a:defRPr>
            </a:lvl2pPr>
            <a:lvl3pPr algn="ctr" rtl="0" eaLnBrk="0" fontAlgn="base" hangingPunct="0">
              <a:spcBef>
                <a:spcPct val="0"/>
              </a:spcBef>
              <a:spcAft>
                <a:spcPct val="0"/>
              </a:spcAft>
              <a:defRPr sz="4400">
                <a:solidFill>
                  <a:schemeClr val="tx1"/>
                </a:solidFill>
                <a:latin typeface="Comic Sans MS" pitchFamily="66" charset="0"/>
                <a:cs typeface="Arial" charset="0"/>
              </a:defRPr>
            </a:lvl3pPr>
            <a:lvl4pPr algn="ctr" rtl="0" eaLnBrk="0" fontAlgn="base" hangingPunct="0">
              <a:spcBef>
                <a:spcPct val="0"/>
              </a:spcBef>
              <a:spcAft>
                <a:spcPct val="0"/>
              </a:spcAft>
              <a:defRPr sz="4400">
                <a:solidFill>
                  <a:schemeClr val="tx1"/>
                </a:solidFill>
                <a:latin typeface="Comic Sans MS" pitchFamily="66" charset="0"/>
                <a:cs typeface="Arial" charset="0"/>
              </a:defRPr>
            </a:lvl4pPr>
            <a:lvl5pPr algn="ctr" rtl="0" eaLnBrk="0" fontAlgn="base" hangingPunct="0">
              <a:spcBef>
                <a:spcPct val="0"/>
              </a:spcBef>
              <a:spcAft>
                <a:spcPct val="0"/>
              </a:spcAft>
              <a:defRPr sz="4400">
                <a:solidFill>
                  <a:schemeClr val="tx1"/>
                </a:solidFill>
                <a:latin typeface="Comic Sans MS" pitchFamily="66" charset="0"/>
                <a:cs typeface="Arial" charset="0"/>
              </a:defRPr>
            </a:lvl5pPr>
            <a:lvl6pPr marL="457200" algn="ctr" rtl="0" fontAlgn="base">
              <a:spcBef>
                <a:spcPct val="0"/>
              </a:spcBef>
              <a:spcAft>
                <a:spcPct val="0"/>
              </a:spcAft>
              <a:defRPr sz="4400">
                <a:solidFill>
                  <a:schemeClr val="tx1"/>
                </a:solidFill>
                <a:latin typeface="Comic Sans MS" pitchFamily="66" charset="0"/>
                <a:cs typeface="Arial" charset="0"/>
              </a:defRPr>
            </a:lvl6pPr>
            <a:lvl7pPr marL="914400" algn="ctr" rtl="0" fontAlgn="base">
              <a:spcBef>
                <a:spcPct val="0"/>
              </a:spcBef>
              <a:spcAft>
                <a:spcPct val="0"/>
              </a:spcAft>
              <a:defRPr sz="4400">
                <a:solidFill>
                  <a:schemeClr val="tx1"/>
                </a:solidFill>
                <a:latin typeface="Comic Sans MS" pitchFamily="66" charset="0"/>
                <a:cs typeface="Arial" charset="0"/>
              </a:defRPr>
            </a:lvl7pPr>
            <a:lvl8pPr marL="1371600" algn="ctr" rtl="0" fontAlgn="base">
              <a:spcBef>
                <a:spcPct val="0"/>
              </a:spcBef>
              <a:spcAft>
                <a:spcPct val="0"/>
              </a:spcAft>
              <a:defRPr sz="4400">
                <a:solidFill>
                  <a:schemeClr val="tx1"/>
                </a:solidFill>
                <a:latin typeface="Comic Sans MS" pitchFamily="66" charset="0"/>
                <a:cs typeface="Arial" charset="0"/>
              </a:defRPr>
            </a:lvl8pPr>
            <a:lvl9pPr marL="1828800" algn="ctr" rtl="0" fontAlgn="base">
              <a:spcBef>
                <a:spcPct val="0"/>
              </a:spcBef>
              <a:spcAft>
                <a:spcPct val="0"/>
              </a:spcAft>
              <a:defRPr sz="4400">
                <a:solidFill>
                  <a:schemeClr val="tx1"/>
                </a:solidFill>
                <a:latin typeface="Comic Sans MS" pitchFamily="66" charset="0"/>
                <a:cs typeface="Arial" charset="0"/>
              </a:defRPr>
            </a:lvl9pPr>
          </a:lstStyle>
          <a:p>
            <a:pPr>
              <a:defRPr/>
            </a:pPr>
            <a:r>
              <a:rPr lang="en-US" altLang="en-US" sz="3600" kern="0" dirty="0">
                <a:solidFill>
                  <a:srgbClr val="00B050"/>
                </a:solidFill>
                <a:latin typeface="XCCW Joined 1a" panose="03050602040000000000" pitchFamily="66" charset="0"/>
              </a:rPr>
              <a:t>In EYFS and Key Stage 1:</a:t>
            </a:r>
            <a:endParaRPr lang="en-GB" altLang="en-US" sz="3600" kern="0" dirty="0">
              <a:solidFill>
                <a:srgbClr val="00B050"/>
              </a:solidFill>
              <a:latin typeface="XCCW Joined 1a" panose="03050602040000000000" pitchFamily="66" charset="0"/>
            </a:endParaRPr>
          </a:p>
        </p:txBody>
      </p:sp>
      <p:sp>
        <p:nvSpPr>
          <p:cNvPr id="4" name="Rectangle 3"/>
          <p:cNvSpPr/>
          <p:nvPr/>
        </p:nvSpPr>
        <p:spPr>
          <a:xfrm>
            <a:off x="395288" y="1536700"/>
            <a:ext cx="8353425" cy="5114285"/>
          </a:xfrm>
          <a:prstGeom prst="rect">
            <a:avLst/>
          </a:prstGeom>
        </p:spPr>
        <p:txBody>
          <a:bodyPr>
            <a:spAutoFit/>
          </a:bodyPr>
          <a:lstStyle/>
          <a:p>
            <a:pPr marL="342900" indent="-342900">
              <a:lnSpc>
                <a:spcPct val="102000"/>
              </a:lnSpc>
              <a:buFont typeface="+mj-lt"/>
              <a:buAutoNum type="arabicPeriod"/>
              <a:defRPr/>
            </a:pPr>
            <a:r>
              <a:rPr lang="en-US" sz="1600" b="1" dirty="0">
                <a:solidFill>
                  <a:schemeClr val="tx2">
                    <a:lumMod val="50000"/>
                  </a:schemeClr>
                </a:solidFill>
                <a:latin typeface="XCCW Joined 1a" panose="03050602040000000000" pitchFamily="66" charset="0"/>
              </a:rPr>
              <a:t>Our priority is </a:t>
            </a:r>
            <a:r>
              <a:rPr lang="en-US" sz="1600" b="1" u="sng" dirty="0">
                <a:solidFill>
                  <a:schemeClr val="tx2">
                    <a:lumMod val="50000"/>
                  </a:schemeClr>
                </a:solidFill>
                <a:latin typeface="XCCW Joined 1a" panose="03050602040000000000" pitchFamily="66" charset="0"/>
              </a:rPr>
              <a:t>meeting the needs of our children</a:t>
            </a:r>
            <a:r>
              <a:rPr lang="en-US" sz="1600" b="1" dirty="0">
                <a:solidFill>
                  <a:schemeClr val="tx2">
                    <a:lumMod val="50000"/>
                  </a:schemeClr>
                </a:solidFill>
                <a:latin typeface="XCCW Joined 1a" panose="03050602040000000000" pitchFamily="66" charset="0"/>
              </a:rPr>
              <a:t> </a:t>
            </a:r>
            <a:r>
              <a:rPr lang="en-GB" sz="1600" b="1" dirty="0">
                <a:solidFill>
                  <a:schemeClr val="tx2">
                    <a:lumMod val="50000"/>
                  </a:schemeClr>
                </a:solidFill>
                <a:latin typeface="XCCW Joined 1a" panose="03050602040000000000" pitchFamily="66" charset="0"/>
              </a:rPr>
              <a:t>– whichever class they are in.</a:t>
            </a:r>
          </a:p>
          <a:p>
            <a:pPr marL="342900" indent="-342900">
              <a:lnSpc>
                <a:spcPct val="102000"/>
              </a:lnSpc>
              <a:buFont typeface="+mj-lt"/>
              <a:buAutoNum type="arabicPeriod"/>
              <a:defRPr/>
            </a:pPr>
            <a:r>
              <a:rPr lang="en-GB" sz="1600" b="1" dirty="0">
                <a:solidFill>
                  <a:schemeClr val="tx2">
                    <a:lumMod val="50000"/>
                  </a:schemeClr>
                </a:solidFill>
                <a:latin typeface="XCCW Joined 1a" panose="03050602040000000000" pitchFamily="66" charset="0"/>
              </a:rPr>
              <a:t>Your child will get the required ‘diet’ for their year group – </a:t>
            </a:r>
            <a:r>
              <a:rPr lang="en-GB" sz="1600" i="1" u="sng" dirty="0">
                <a:solidFill>
                  <a:schemeClr val="tx2">
                    <a:lumMod val="50000"/>
                  </a:schemeClr>
                </a:solidFill>
                <a:latin typeface="XCCW Joined 1a" panose="03050602040000000000" pitchFamily="66" charset="0"/>
              </a:rPr>
              <a:t>but also a diet that is tailored to their need </a:t>
            </a:r>
            <a:r>
              <a:rPr lang="en-GB" sz="1600" b="1" dirty="0">
                <a:solidFill>
                  <a:schemeClr val="tx2">
                    <a:lumMod val="50000"/>
                  </a:schemeClr>
                </a:solidFill>
                <a:latin typeface="XCCW Joined 1a" panose="03050602040000000000" pitchFamily="66" charset="0"/>
              </a:rPr>
              <a:t>– this may look different for children in different classes.</a:t>
            </a:r>
          </a:p>
          <a:p>
            <a:pPr marL="342900" indent="-342900">
              <a:lnSpc>
                <a:spcPct val="102000"/>
              </a:lnSpc>
              <a:buFont typeface="+mj-lt"/>
              <a:buAutoNum type="arabicPeriod"/>
              <a:defRPr/>
            </a:pPr>
            <a:r>
              <a:rPr lang="en-US" sz="1600" dirty="0">
                <a:solidFill>
                  <a:schemeClr val="tx2">
                    <a:lumMod val="50000"/>
                  </a:schemeClr>
                </a:solidFill>
                <a:latin typeface="XCCW Joined 1a" panose="03050602040000000000" pitchFamily="66" charset="0"/>
              </a:rPr>
              <a:t>Classes may work completely independently… </a:t>
            </a:r>
            <a:r>
              <a:rPr lang="en-US" sz="1600" i="1" dirty="0">
                <a:solidFill>
                  <a:schemeClr val="tx2">
                    <a:lumMod val="50000"/>
                  </a:schemeClr>
                </a:solidFill>
                <a:latin typeface="XCCW Joined 1a" panose="03050602040000000000" pitchFamily="66" charset="0"/>
              </a:rPr>
              <a:t>sometimes.</a:t>
            </a:r>
          </a:p>
          <a:p>
            <a:pPr marL="342900" indent="-342900">
              <a:lnSpc>
                <a:spcPct val="102000"/>
              </a:lnSpc>
              <a:buFont typeface="+mj-lt"/>
              <a:buAutoNum type="arabicPeriod"/>
              <a:defRPr/>
            </a:pPr>
            <a:r>
              <a:rPr lang="en-US" sz="1600" dirty="0">
                <a:solidFill>
                  <a:schemeClr val="tx2">
                    <a:lumMod val="50000"/>
                  </a:schemeClr>
                </a:solidFill>
                <a:latin typeface="XCCW Joined 1a" panose="03050602040000000000" pitchFamily="66" charset="0"/>
              </a:rPr>
              <a:t>Classes may work with the class next door… </a:t>
            </a:r>
            <a:r>
              <a:rPr lang="en-US" sz="1600" i="1" dirty="0">
                <a:solidFill>
                  <a:schemeClr val="tx2">
                    <a:lumMod val="50000"/>
                  </a:schemeClr>
                </a:solidFill>
                <a:latin typeface="XCCW Joined 1a" panose="03050602040000000000" pitchFamily="66" charset="0"/>
              </a:rPr>
              <a:t>sometimes.</a:t>
            </a:r>
          </a:p>
          <a:p>
            <a:pPr marL="342900" indent="-342900">
              <a:lnSpc>
                <a:spcPct val="102000"/>
              </a:lnSpc>
              <a:buFont typeface="+mj-lt"/>
              <a:buAutoNum type="arabicPeriod"/>
              <a:defRPr/>
            </a:pPr>
            <a:r>
              <a:rPr lang="en-US" sz="1600" dirty="0">
                <a:solidFill>
                  <a:schemeClr val="tx2">
                    <a:lumMod val="50000"/>
                  </a:schemeClr>
                </a:solidFill>
                <a:latin typeface="XCCW Joined 1a" panose="03050602040000000000" pitchFamily="66" charset="0"/>
              </a:rPr>
              <a:t>Children </a:t>
            </a:r>
            <a:r>
              <a:rPr lang="en-US" sz="1600" u="sng" dirty="0">
                <a:solidFill>
                  <a:schemeClr val="tx2">
                    <a:lumMod val="50000"/>
                  </a:schemeClr>
                </a:solidFill>
                <a:latin typeface="XCCW Joined 1a" panose="03050602040000000000" pitchFamily="66" charset="0"/>
              </a:rPr>
              <a:t>may</a:t>
            </a:r>
            <a:r>
              <a:rPr lang="en-US" sz="1600" dirty="0">
                <a:solidFill>
                  <a:schemeClr val="tx2">
                    <a:lumMod val="50000"/>
                  </a:schemeClr>
                </a:solidFill>
                <a:latin typeface="XCCW Joined 1a" panose="03050602040000000000" pitchFamily="66" charset="0"/>
              </a:rPr>
              <a:t> do things with other children in their year group – thus mixing with other classes or doing similar activities… </a:t>
            </a:r>
            <a:r>
              <a:rPr lang="en-US" sz="1600" i="1" dirty="0">
                <a:solidFill>
                  <a:schemeClr val="tx2">
                    <a:lumMod val="50000"/>
                  </a:schemeClr>
                </a:solidFill>
                <a:latin typeface="XCCW Joined 1a" panose="03050602040000000000" pitchFamily="66" charset="0"/>
              </a:rPr>
              <a:t>sometimes.</a:t>
            </a:r>
          </a:p>
          <a:p>
            <a:pPr marL="342900" indent="-342900">
              <a:lnSpc>
                <a:spcPct val="102000"/>
              </a:lnSpc>
              <a:buFont typeface="+mj-lt"/>
              <a:buAutoNum type="arabicPeriod"/>
              <a:defRPr/>
            </a:pPr>
            <a:r>
              <a:rPr lang="en-US" sz="1600" dirty="0">
                <a:solidFill>
                  <a:schemeClr val="tx2">
                    <a:lumMod val="50000"/>
                  </a:schemeClr>
                </a:solidFill>
                <a:latin typeface="XCCW Joined 1a" panose="03050602040000000000" pitchFamily="66" charset="0"/>
              </a:rPr>
              <a:t>For example: at Christmas, UK will work with Thailand on a performance and India will work with Italy on a different performance – each child will be included.</a:t>
            </a:r>
          </a:p>
          <a:p>
            <a:pPr marL="342900" indent="-342900">
              <a:lnSpc>
                <a:spcPct val="102000"/>
              </a:lnSpc>
              <a:buFont typeface="+mj-lt"/>
              <a:buAutoNum type="arabicPeriod"/>
              <a:defRPr/>
            </a:pPr>
            <a:r>
              <a:rPr lang="en-US" sz="1600" dirty="0">
                <a:solidFill>
                  <a:schemeClr val="tx2">
                    <a:lumMod val="50000"/>
                  </a:schemeClr>
                </a:solidFill>
                <a:latin typeface="XCCW Joined 1a" panose="03050602040000000000" pitchFamily="66" charset="0"/>
              </a:rPr>
              <a:t>You may hear that children who are in another class, </a:t>
            </a:r>
            <a:r>
              <a:rPr lang="en-US" sz="1600" i="1" dirty="0">
                <a:solidFill>
                  <a:schemeClr val="tx2">
                    <a:lumMod val="50000"/>
                  </a:schemeClr>
                </a:solidFill>
                <a:latin typeface="XCCW Joined 1a" panose="03050602040000000000" pitchFamily="66" charset="0"/>
              </a:rPr>
              <a:t>but are in the same year group as your child, </a:t>
            </a:r>
            <a:r>
              <a:rPr lang="en-US" sz="1600" dirty="0">
                <a:solidFill>
                  <a:schemeClr val="tx2">
                    <a:lumMod val="50000"/>
                  </a:schemeClr>
                </a:solidFill>
                <a:latin typeface="XCCW Joined 1a" panose="03050602040000000000" pitchFamily="66" charset="0"/>
              </a:rPr>
              <a:t>are doing something different from your child – don’t worry!  Refer to point 1!</a:t>
            </a:r>
          </a:p>
          <a:p>
            <a:pPr marL="342900" indent="-342900">
              <a:lnSpc>
                <a:spcPct val="102000"/>
              </a:lnSpc>
              <a:buFont typeface="+mj-lt"/>
              <a:buAutoNum type="arabicPeriod"/>
              <a:defRPr/>
            </a:pPr>
            <a:r>
              <a:rPr lang="en-US" sz="1600" dirty="0">
                <a:solidFill>
                  <a:schemeClr val="tx2">
                    <a:lumMod val="50000"/>
                  </a:schemeClr>
                </a:solidFill>
                <a:latin typeface="XCCW Joined 1a" panose="03050602040000000000" pitchFamily="66" charset="0"/>
              </a:rPr>
              <a:t>We will try our best to communicate clearly with you.</a:t>
            </a:r>
          </a:p>
          <a:p>
            <a:pPr marL="342900" indent="-342900">
              <a:lnSpc>
                <a:spcPct val="102000"/>
              </a:lnSpc>
              <a:buFont typeface="+mj-lt"/>
              <a:buAutoNum type="arabicPeriod"/>
              <a:defRPr/>
            </a:pPr>
            <a:endParaRPr lang="en-US" sz="1600" dirty="0">
              <a:solidFill>
                <a:schemeClr val="tx2">
                  <a:lumMod val="50000"/>
                </a:schemeClr>
              </a:solidFill>
              <a:latin typeface="XCCW Joined 1a" panose="03050602040000000000" pitchFamily="66" charset="0"/>
            </a:endParaRPr>
          </a:p>
          <a:p>
            <a:pPr>
              <a:lnSpc>
                <a:spcPct val="102000"/>
              </a:lnSpc>
              <a:defRPr/>
            </a:pPr>
            <a:r>
              <a:rPr lang="en-US" sz="1600" dirty="0">
                <a:solidFill>
                  <a:schemeClr val="tx2">
                    <a:lumMod val="50000"/>
                  </a:schemeClr>
                </a:solidFill>
                <a:latin typeface="XCCW Joined 1a" panose="03050602040000000000" pitchFamily="66" charset="0"/>
              </a:rPr>
              <a:t>Please do use the Italy class email to contact us. </a:t>
            </a:r>
          </a:p>
          <a:p>
            <a:pPr>
              <a:lnSpc>
                <a:spcPct val="102000"/>
              </a:lnSpc>
              <a:defRPr/>
            </a:pPr>
            <a:r>
              <a:rPr lang="en-US" sz="1600" dirty="0">
                <a:solidFill>
                  <a:schemeClr val="tx2">
                    <a:lumMod val="50000"/>
                  </a:schemeClr>
                </a:solidFill>
                <a:latin typeface="XCCW Joined 1a" panose="03050602040000000000" pitchFamily="66" charset="0"/>
                <a:hlinkClick r:id="rId2"/>
              </a:rPr>
              <a:t>italy@stmarysprimarypulborough.co.uk</a:t>
            </a:r>
            <a:r>
              <a:rPr lang="en-US" sz="1600" dirty="0">
                <a:solidFill>
                  <a:schemeClr val="tx2">
                    <a:lumMod val="50000"/>
                  </a:schemeClr>
                </a:solidFill>
                <a:latin typeface="XCCW Joined 1a" panose="03050602040000000000" pitchFamily="66" charset="0"/>
              </a:rPr>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D7E3FD"/>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4213" y="60325"/>
            <a:ext cx="6870700" cy="720725"/>
          </a:xfrm>
        </p:spPr>
        <p:txBody>
          <a:bodyPr/>
          <a:lstStyle/>
          <a:p>
            <a:pPr algn="l" eaLnBrk="1" hangingPunct="1"/>
            <a:r>
              <a:rPr lang="en-GB" altLang="en-US" sz="3600" smtClean="0">
                <a:solidFill>
                  <a:schemeClr val="hlink"/>
                </a:solidFill>
                <a:latin typeface="XCCW Joined 1a" panose="03050602040000000000" pitchFamily="66" charset="0"/>
              </a:rPr>
              <a:t>Italy class - Reading</a:t>
            </a:r>
          </a:p>
        </p:txBody>
      </p:sp>
      <p:sp>
        <p:nvSpPr>
          <p:cNvPr id="6147" name="Rectangle 3"/>
          <p:cNvSpPr>
            <a:spLocks noGrp="1" noChangeArrowheads="1"/>
          </p:cNvSpPr>
          <p:nvPr>
            <p:ph type="body" idx="1"/>
          </p:nvPr>
        </p:nvSpPr>
        <p:spPr>
          <a:xfrm>
            <a:off x="271463" y="548680"/>
            <a:ext cx="7696200" cy="3440038"/>
          </a:xfrm>
        </p:spPr>
        <p:txBody>
          <a:bodyPr/>
          <a:lstStyle/>
          <a:p>
            <a:pPr marL="0" indent="0" eaLnBrk="1" hangingPunct="1">
              <a:lnSpc>
                <a:spcPct val="90000"/>
              </a:lnSpc>
              <a:buFontTx/>
              <a:buNone/>
              <a:defRPr/>
            </a:pPr>
            <a:endParaRPr lang="en-GB" altLang="en-US" sz="1800" dirty="0">
              <a:solidFill>
                <a:srgbClr val="72002C"/>
              </a:solidFill>
              <a:latin typeface="XCCW Joined 1a" panose="03050602040000000000" pitchFamily="66" charset="0"/>
            </a:endParaRPr>
          </a:p>
          <a:p>
            <a:pPr eaLnBrk="1" hangingPunct="1">
              <a:defRPr/>
            </a:pPr>
            <a:r>
              <a:rPr lang="en-GB" altLang="en-US" sz="1700" dirty="0">
                <a:solidFill>
                  <a:srgbClr val="72002C"/>
                </a:solidFill>
                <a:latin typeface="XCCW Joined 1a" panose="03050602040000000000" pitchFamily="66" charset="0"/>
              </a:rPr>
              <a:t>As the timetable is flexible, so too is the schedule for hearing readers and how we hear them (we do group guided reading too).  This is why it is important that Reading Records are always available for classroom use every day of the week.  </a:t>
            </a:r>
          </a:p>
          <a:p>
            <a:pPr eaLnBrk="1" hangingPunct="1">
              <a:lnSpc>
                <a:spcPct val="90000"/>
              </a:lnSpc>
              <a:defRPr/>
            </a:pPr>
            <a:endParaRPr lang="en-GB" altLang="en-US" sz="1100" dirty="0">
              <a:solidFill>
                <a:srgbClr val="72002C"/>
              </a:solidFill>
              <a:latin typeface="XCCW Joined 1a" panose="03050602040000000000" pitchFamily="66" charset="0"/>
            </a:endParaRPr>
          </a:p>
          <a:p>
            <a:pPr eaLnBrk="1" hangingPunct="1">
              <a:defRPr/>
            </a:pPr>
            <a:r>
              <a:rPr lang="en-GB" altLang="en-US" sz="1700" dirty="0">
                <a:solidFill>
                  <a:srgbClr val="72002C"/>
                </a:solidFill>
                <a:latin typeface="XCCW Joined 1a" panose="03050602040000000000" pitchFamily="66" charset="0"/>
              </a:rPr>
              <a:t>Pupils are learning to take their reading log and book out of their bags first thing in the morning to put in their named slot in the class library. We will give the children one dojo each for each time that they bring a book in and another for whenever they read at home. </a:t>
            </a:r>
          </a:p>
          <a:p>
            <a:pPr eaLnBrk="1" hangingPunct="1">
              <a:defRPr/>
            </a:pPr>
            <a:endParaRPr lang="en-GB" altLang="en-US" sz="800" dirty="0">
              <a:solidFill>
                <a:srgbClr val="72002C"/>
              </a:solidFill>
              <a:latin typeface="XCCW Joined 1a" panose="03050602040000000000" pitchFamily="66" charset="0"/>
            </a:endParaRPr>
          </a:p>
          <a:p>
            <a:pPr eaLnBrk="1" hangingPunct="1">
              <a:defRPr/>
            </a:pPr>
            <a:r>
              <a:rPr lang="en-GB" altLang="en-US" sz="1700" dirty="0">
                <a:solidFill>
                  <a:srgbClr val="72002C"/>
                </a:solidFill>
                <a:latin typeface="XCCW Joined 1a" panose="03050602040000000000" pitchFamily="66" charset="0"/>
              </a:rPr>
              <a:t>Please read with your child every day if at all possible.  Leave comments sharing anything that your child has struggled with and highlighting what they have done well. Please do write any direct quotes.  </a:t>
            </a:r>
          </a:p>
          <a:p>
            <a:pPr marL="0" indent="0" eaLnBrk="1" hangingPunct="1">
              <a:lnSpc>
                <a:spcPct val="90000"/>
              </a:lnSpc>
              <a:buFontTx/>
              <a:buNone/>
              <a:defRPr/>
            </a:pPr>
            <a:endParaRPr lang="en-GB" altLang="en-US" sz="1600" dirty="0">
              <a:solidFill>
                <a:srgbClr val="72002C"/>
              </a:solidFill>
            </a:endParaRPr>
          </a:p>
        </p:txBody>
      </p:sp>
      <p:sp>
        <p:nvSpPr>
          <p:cNvPr id="9220" name="TextBox 1"/>
          <p:cNvSpPr txBox="1">
            <a:spLocks noChangeArrowheads="1"/>
          </p:cNvSpPr>
          <p:nvPr/>
        </p:nvSpPr>
        <p:spPr bwMode="auto">
          <a:xfrm>
            <a:off x="1763688" y="5589240"/>
            <a:ext cx="6680200" cy="104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spcBef>
                <a:spcPct val="20000"/>
              </a:spcBef>
              <a:buChar char="•"/>
              <a:defRPr sz="3200">
                <a:solidFill>
                  <a:schemeClr val="tx1"/>
                </a:solidFill>
                <a:latin typeface="Comic Sans MS" panose="030F0702030302020204" pitchFamily="66" charset="0"/>
                <a:cs typeface="Arial" panose="020B0604020202020204" pitchFamily="34" charset="0"/>
              </a:defRPr>
            </a:lvl1pPr>
            <a:lvl2pPr marL="742950" indent="-285750">
              <a:spcBef>
                <a:spcPct val="20000"/>
              </a:spcBef>
              <a:buChar char="–"/>
              <a:defRPr sz="2800">
                <a:solidFill>
                  <a:schemeClr val="tx1"/>
                </a:solidFill>
                <a:latin typeface="Comic Sans MS" panose="030F0702030302020204" pitchFamily="66" charset="0"/>
                <a:cs typeface="Arial" panose="020B0604020202020204" pitchFamily="34" charset="0"/>
              </a:defRPr>
            </a:lvl2pPr>
            <a:lvl3pPr marL="1143000" indent="-228600">
              <a:spcBef>
                <a:spcPct val="20000"/>
              </a:spcBef>
              <a:buChar char="•"/>
              <a:defRPr sz="2400">
                <a:solidFill>
                  <a:schemeClr val="tx1"/>
                </a:solidFill>
                <a:latin typeface="Comic Sans MS" panose="030F0702030302020204" pitchFamily="66" charset="0"/>
                <a:cs typeface="Arial" panose="020B0604020202020204" pitchFamily="34" charset="0"/>
              </a:defRPr>
            </a:lvl3pPr>
            <a:lvl4pPr marL="1600200" indent="-228600">
              <a:spcBef>
                <a:spcPct val="20000"/>
              </a:spcBef>
              <a:buChar char="–"/>
              <a:defRPr sz="2000">
                <a:solidFill>
                  <a:schemeClr val="tx1"/>
                </a:solidFill>
                <a:latin typeface="Comic Sans MS" panose="030F0702030302020204" pitchFamily="66" charset="0"/>
                <a:cs typeface="Arial" panose="020B0604020202020204" pitchFamily="34" charset="0"/>
              </a:defRPr>
            </a:lvl4pPr>
            <a:lvl5pPr marL="2057400" indent="-228600">
              <a:spcBef>
                <a:spcPct val="20000"/>
              </a:spcBef>
              <a:buChar char="»"/>
              <a:defRPr sz="2000">
                <a:solidFill>
                  <a:schemeClr val="tx1"/>
                </a:solidFill>
                <a:latin typeface="Comic Sans MS" panose="030F0702030302020204" pitchFamily="66"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cs typeface="Arial" panose="020B0604020202020204" pitchFamily="34" charset="0"/>
              </a:defRPr>
            </a:lvl9pPr>
          </a:lstStyle>
          <a:p>
            <a:pPr eaLnBrk="1" hangingPunct="1">
              <a:lnSpc>
                <a:spcPct val="90000"/>
              </a:lnSpc>
              <a:spcBef>
                <a:spcPct val="0"/>
              </a:spcBef>
            </a:pPr>
            <a:r>
              <a:rPr lang="en-GB" altLang="en-US" sz="1700" dirty="0">
                <a:solidFill>
                  <a:srgbClr val="72002C"/>
                </a:solidFill>
                <a:latin typeface="XCCW Joined 1a" panose="03050602040000000000" pitchFamily="66" charset="0"/>
              </a:rPr>
              <a:t>To read with fluency, your child should be able to read 9 out of 10 words. It is okay to re-read books to develop fluency and understanding!</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D7E3FD"/>
        </a:solidFill>
        <a:effectLst/>
      </p:bgPr>
    </p:bg>
    <p:spTree>
      <p:nvGrpSpPr>
        <p:cNvPr id="1" name=""/>
        <p:cNvGrpSpPr/>
        <p:nvPr/>
      </p:nvGrpSpPr>
      <p:grpSpPr>
        <a:xfrm>
          <a:off x="0" y="0"/>
          <a:ext cx="0" cy="0"/>
          <a:chOff x="0" y="0"/>
          <a:chExt cx="0" cy="0"/>
        </a:xfrm>
      </p:grpSpPr>
      <p:pic>
        <p:nvPicPr>
          <p:cNvPr id="10242"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08175" y="1754188"/>
            <a:ext cx="6480175" cy="4860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3"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0825" y="133350"/>
            <a:ext cx="2778125" cy="164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D7E3FD"/>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096963" y="1557338"/>
            <a:ext cx="6870700" cy="771525"/>
          </a:xfrm>
        </p:spPr>
        <p:txBody>
          <a:bodyPr/>
          <a:lstStyle/>
          <a:p>
            <a:pPr eaLnBrk="1" hangingPunct="1"/>
            <a:r>
              <a:rPr lang="en-GB" altLang="en-US" smtClean="0">
                <a:solidFill>
                  <a:srgbClr val="00B050"/>
                </a:solidFill>
                <a:latin typeface="XCCW Joined 1a" panose="03050602040000000000" pitchFamily="66" charset="0"/>
              </a:rPr>
              <a:t>Handwriting</a:t>
            </a:r>
          </a:p>
        </p:txBody>
      </p:sp>
      <p:sp>
        <p:nvSpPr>
          <p:cNvPr id="11267" name="Rectangle 3"/>
          <p:cNvSpPr>
            <a:spLocks noGrp="1" noChangeArrowheads="1"/>
          </p:cNvSpPr>
          <p:nvPr>
            <p:ph type="body" idx="1"/>
          </p:nvPr>
        </p:nvSpPr>
        <p:spPr>
          <a:xfrm>
            <a:off x="684213" y="2392363"/>
            <a:ext cx="7696200" cy="2189162"/>
          </a:xfrm>
        </p:spPr>
        <p:txBody>
          <a:bodyPr/>
          <a:lstStyle/>
          <a:p>
            <a:pPr eaLnBrk="1" hangingPunct="1">
              <a:defRPr/>
            </a:pPr>
            <a:r>
              <a:rPr lang="en-GB" altLang="en-US" sz="2400" dirty="0">
                <a:solidFill>
                  <a:schemeClr val="tx2">
                    <a:lumMod val="50000"/>
                  </a:schemeClr>
                </a:solidFill>
                <a:latin typeface="XCCW Joined 1a" panose="03050602040000000000" pitchFamily="66" charset="0"/>
              </a:rPr>
              <a:t>As a school we have been developing our cursive handwriting policy, which has both lead ins and lead outs. We all continue to learn this new policy from Reception to Year 6. </a:t>
            </a:r>
          </a:p>
        </p:txBody>
      </p:sp>
      <p:pic>
        <p:nvPicPr>
          <p:cNvPr id="11268" name="Picture 4"/>
          <p:cNvPicPr>
            <a:picLocks noChangeAspect="1" noChangeArrowheads="1"/>
          </p:cNvPicPr>
          <p:nvPr/>
        </p:nvPicPr>
        <p:blipFill>
          <a:blip r:embed="rId2">
            <a:extLst>
              <a:ext uri="{28A0092B-C50C-407E-A947-70E740481C1C}">
                <a14:useLocalDpi xmlns:a14="http://schemas.microsoft.com/office/drawing/2010/main" val="0"/>
              </a:ext>
            </a:extLst>
          </a:blip>
          <a:srcRect l="14763" t="37392" r="26921" b="35048"/>
          <a:stretch>
            <a:fillRect/>
          </a:stretch>
        </p:blipFill>
        <p:spPr bwMode="auto">
          <a:xfrm>
            <a:off x="2627313" y="4724400"/>
            <a:ext cx="5006975" cy="177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9"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79388" y="153988"/>
            <a:ext cx="2368550" cy="1403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D7E3FD"/>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84213" y="136525"/>
            <a:ext cx="6870700" cy="915988"/>
          </a:xfrm>
        </p:spPr>
        <p:txBody>
          <a:bodyPr/>
          <a:lstStyle/>
          <a:p>
            <a:pPr algn="l" eaLnBrk="1" hangingPunct="1"/>
            <a:r>
              <a:rPr lang="en-GB" altLang="en-US" sz="4800" smtClean="0">
                <a:solidFill>
                  <a:schemeClr val="hlink"/>
                </a:solidFill>
                <a:latin typeface="XCCW Joined 1a" panose="03050602040000000000" pitchFamily="66" charset="0"/>
              </a:rPr>
              <a:t>School Uniform</a:t>
            </a:r>
          </a:p>
        </p:txBody>
      </p:sp>
      <p:sp>
        <p:nvSpPr>
          <p:cNvPr id="12291" name="Rectangle 3"/>
          <p:cNvSpPr>
            <a:spLocks noGrp="1" noChangeArrowheads="1"/>
          </p:cNvSpPr>
          <p:nvPr>
            <p:ph idx="1"/>
          </p:nvPr>
        </p:nvSpPr>
        <p:spPr>
          <a:xfrm>
            <a:off x="125413" y="1114028"/>
            <a:ext cx="7989887" cy="3467100"/>
          </a:xfrm>
        </p:spPr>
        <p:txBody>
          <a:bodyPr/>
          <a:lstStyle/>
          <a:p>
            <a:pPr eaLnBrk="1" hangingPunct="1"/>
            <a:r>
              <a:rPr lang="en-GB" altLang="en-US" sz="1900" dirty="0" smtClean="0">
                <a:solidFill>
                  <a:srgbClr val="9A0000"/>
                </a:solidFill>
                <a:latin typeface="XCCW Joined 1a" panose="03050602040000000000" pitchFamily="66" charset="0"/>
              </a:rPr>
              <a:t>Please make sure all uniform is labelled, including P.E. kits and coats.</a:t>
            </a:r>
            <a:br>
              <a:rPr lang="en-GB" altLang="en-US" sz="1900" dirty="0" smtClean="0">
                <a:solidFill>
                  <a:srgbClr val="9A0000"/>
                </a:solidFill>
                <a:latin typeface="XCCW Joined 1a" panose="03050602040000000000" pitchFamily="66" charset="0"/>
              </a:rPr>
            </a:br>
            <a:endParaRPr lang="en-GB" altLang="en-US" sz="1600" dirty="0" smtClean="0">
              <a:solidFill>
                <a:srgbClr val="9A0000"/>
              </a:solidFill>
              <a:latin typeface="XCCW Joined 1a" panose="03050602040000000000" pitchFamily="66" charset="0"/>
            </a:endParaRPr>
          </a:p>
          <a:p>
            <a:pPr eaLnBrk="1" hangingPunct="1"/>
            <a:r>
              <a:rPr lang="en-GB" altLang="en-US" sz="1900" dirty="0" smtClean="0">
                <a:solidFill>
                  <a:srgbClr val="9A0000"/>
                </a:solidFill>
                <a:latin typeface="XCCW Joined 1a" panose="03050602040000000000" pitchFamily="66" charset="0"/>
              </a:rPr>
              <a:t>If you notice the name is starting to wear off, please could you re-write it so we know to whom items belong.</a:t>
            </a:r>
            <a:br>
              <a:rPr lang="en-GB" altLang="en-US" sz="1900" dirty="0" smtClean="0">
                <a:solidFill>
                  <a:srgbClr val="9A0000"/>
                </a:solidFill>
                <a:latin typeface="XCCW Joined 1a" panose="03050602040000000000" pitchFamily="66" charset="0"/>
              </a:rPr>
            </a:br>
            <a:endParaRPr lang="en-GB" altLang="en-US" sz="1400" dirty="0" smtClean="0">
              <a:solidFill>
                <a:srgbClr val="9A0000"/>
              </a:solidFill>
              <a:latin typeface="XCCW Joined 1a" panose="03050602040000000000" pitchFamily="66" charset="0"/>
            </a:endParaRPr>
          </a:p>
          <a:p>
            <a:pPr eaLnBrk="1" hangingPunct="1"/>
            <a:r>
              <a:rPr lang="en-GB" altLang="en-US" sz="1900" dirty="0" smtClean="0">
                <a:solidFill>
                  <a:srgbClr val="9A0000"/>
                </a:solidFill>
                <a:latin typeface="XCCW Joined 1a" panose="03050602040000000000" pitchFamily="66" charset="0"/>
              </a:rPr>
              <a:t>Children should be wearing </a:t>
            </a:r>
            <a:r>
              <a:rPr lang="en-GB" altLang="en-US" sz="1900" b="1" dirty="0" smtClean="0">
                <a:solidFill>
                  <a:srgbClr val="9A0000"/>
                </a:solidFill>
                <a:latin typeface="XCCW Joined 1a" panose="03050602040000000000" pitchFamily="66" charset="0"/>
              </a:rPr>
              <a:t>sensible black school shoes </a:t>
            </a:r>
            <a:r>
              <a:rPr lang="en-GB" altLang="en-US" sz="1900" i="1" dirty="0" smtClean="0">
                <a:solidFill>
                  <a:srgbClr val="9A0000"/>
                </a:solidFill>
                <a:latin typeface="XCCW Joined 1a" panose="03050602040000000000" pitchFamily="66" charset="0"/>
              </a:rPr>
              <a:t>(no black trainers) </a:t>
            </a:r>
            <a:r>
              <a:rPr lang="en-GB" altLang="en-US" sz="1900" dirty="0" smtClean="0">
                <a:solidFill>
                  <a:srgbClr val="9A0000"/>
                </a:solidFill>
                <a:latin typeface="XCCW Joined 1a" panose="03050602040000000000" pitchFamily="66" charset="0"/>
              </a:rPr>
              <a:t>at all times.  If there is a problem and they need to wear trainers for medical reasons, please let us know.</a:t>
            </a:r>
            <a:br>
              <a:rPr lang="en-GB" altLang="en-US" sz="1900" dirty="0" smtClean="0">
                <a:solidFill>
                  <a:srgbClr val="9A0000"/>
                </a:solidFill>
                <a:latin typeface="XCCW Joined 1a" panose="03050602040000000000" pitchFamily="66" charset="0"/>
              </a:rPr>
            </a:br>
            <a:endParaRPr lang="en-GB" altLang="en-US" sz="1900" dirty="0" smtClean="0">
              <a:solidFill>
                <a:srgbClr val="9A0000"/>
              </a:solidFill>
              <a:latin typeface="XCCW Joined 1a" panose="03050602040000000000" pitchFamily="66" charset="0"/>
            </a:endParaRPr>
          </a:p>
          <a:p>
            <a:pPr eaLnBrk="1" hangingPunct="1"/>
            <a:r>
              <a:rPr lang="en-GB" altLang="en-US" sz="1900" dirty="0" smtClean="0">
                <a:solidFill>
                  <a:srgbClr val="9A0000"/>
                </a:solidFill>
                <a:latin typeface="XCCW Joined 1a" panose="03050602040000000000" pitchFamily="66" charset="0"/>
              </a:rPr>
              <a:t>Navy blue round neck (school) jumpers should be worn.  </a:t>
            </a:r>
            <a:r>
              <a:rPr lang="en-GB" altLang="en-US" sz="1900" b="1" dirty="0" smtClean="0">
                <a:solidFill>
                  <a:srgbClr val="9A0000"/>
                </a:solidFill>
                <a:latin typeface="XCCW Joined 1a" panose="03050602040000000000" pitchFamily="66" charset="0"/>
              </a:rPr>
              <a:t>Hoodies</a:t>
            </a:r>
            <a:r>
              <a:rPr lang="en-GB" altLang="en-US" sz="1900" dirty="0" smtClean="0">
                <a:solidFill>
                  <a:srgbClr val="9A0000"/>
                </a:solidFill>
                <a:latin typeface="XCCW Joined 1a" panose="03050602040000000000" pitchFamily="66" charset="0"/>
              </a:rPr>
              <a:t> and </a:t>
            </a:r>
            <a:r>
              <a:rPr lang="en-GB" altLang="en-US" sz="1900" b="1" dirty="0" smtClean="0">
                <a:solidFill>
                  <a:srgbClr val="9A0000"/>
                </a:solidFill>
                <a:latin typeface="XCCW Joined 1a" panose="03050602040000000000" pitchFamily="66" charset="0"/>
              </a:rPr>
              <a:t>tracksuit</a:t>
            </a:r>
            <a:r>
              <a:rPr lang="en-GB" altLang="en-US" sz="1900" dirty="0" smtClean="0">
                <a:solidFill>
                  <a:srgbClr val="9A0000"/>
                </a:solidFill>
                <a:latin typeface="XCCW Joined 1a" panose="03050602040000000000" pitchFamily="66" charset="0"/>
              </a:rPr>
              <a:t> tops are </a:t>
            </a:r>
            <a:r>
              <a:rPr lang="en-GB" altLang="en-US" sz="1900" b="1" dirty="0" smtClean="0">
                <a:solidFill>
                  <a:srgbClr val="9A0000"/>
                </a:solidFill>
                <a:latin typeface="XCCW Joined 1a" panose="03050602040000000000" pitchFamily="66" charset="0"/>
              </a:rPr>
              <a:t>not acceptable </a:t>
            </a:r>
            <a:r>
              <a:rPr lang="en-GB" altLang="en-US" sz="1900" dirty="0" smtClean="0">
                <a:solidFill>
                  <a:srgbClr val="9A0000"/>
                </a:solidFill>
                <a:latin typeface="XCCW Joined 1a" panose="03050602040000000000" pitchFamily="66" charset="0"/>
              </a:rPr>
              <a:t>as school uniform.</a:t>
            </a:r>
          </a:p>
        </p:txBody>
      </p:sp>
      <p:sp>
        <p:nvSpPr>
          <p:cNvPr id="3" name="TextBox 2"/>
          <p:cNvSpPr txBox="1"/>
          <p:nvPr/>
        </p:nvSpPr>
        <p:spPr>
          <a:xfrm>
            <a:off x="1691680" y="5877272"/>
            <a:ext cx="7242175" cy="646113"/>
          </a:xfrm>
          <a:prstGeom prst="rect">
            <a:avLst/>
          </a:prstGeom>
          <a:noFill/>
        </p:spPr>
        <p:txBody>
          <a:bodyPr wrap="none">
            <a:spAutoFit/>
          </a:bodyPr>
          <a:lstStyle/>
          <a:p>
            <a:pPr marL="285750" indent="-285750">
              <a:buFont typeface="Arial" panose="020B0604020202020204" pitchFamily="34" charset="0"/>
              <a:buChar char="•"/>
              <a:defRPr/>
            </a:pPr>
            <a:r>
              <a:rPr lang="en-GB" altLang="en-US" dirty="0">
                <a:solidFill>
                  <a:srgbClr val="9A0000"/>
                </a:solidFill>
                <a:latin typeface="XCCW Joined 1a" panose="03050602040000000000" pitchFamily="66" charset="0"/>
              </a:rPr>
              <a:t>Please make sure uniform follows school policy.</a:t>
            </a:r>
          </a:p>
          <a:p>
            <a:pPr>
              <a:defRPr/>
            </a:pP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D7E3FD"/>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323850" y="44450"/>
            <a:ext cx="7488238" cy="1060450"/>
          </a:xfrm>
        </p:spPr>
        <p:txBody>
          <a:bodyPr/>
          <a:lstStyle/>
          <a:p>
            <a:pPr algn="l" eaLnBrk="1" hangingPunct="1"/>
            <a:r>
              <a:rPr lang="en-GB" altLang="en-US" sz="3800" smtClean="0">
                <a:solidFill>
                  <a:schemeClr val="hlink"/>
                </a:solidFill>
                <a:latin typeface="XCCW Joined 1a" panose="03050602040000000000" pitchFamily="66" charset="0"/>
              </a:rPr>
              <a:t>What to bring to school</a:t>
            </a:r>
          </a:p>
        </p:txBody>
      </p:sp>
      <p:sp>
        <p:nvSpPr>
          <p:cNvPr id="13315" name="Rectangle 3"/>
          <p:cNvSpPr>
            <a:spLocks noGrp="1" noChangeArrowheads="1"/>
          </p:cNvSpPr>
          <p:nvPr>
            <p:ph type="body" idx="1"/>
          </p:nvPr>
        </p:nvSpPr>
        <p:spPr>
          <a:xfrm>
            <a:off x="468313" y="1196950"/>
            <a:ext cx="7696200" cy="4032250"/>
          </a:xfrm>
        </p:spPr>
        <p:txBody>
          <a:bodyPr/>
          <a:lstStyle/>
          <a:p>
            <a:pPr eaLnBrk="1" hangingPunct="1">
              <a:spcBef>
                <a:spcPct val="0"/>
              </a:spcBef>
            </a:pPr>
            <a:r>
              <a:rPr lang="en-GB" altLang="en-US" sz="2000" b="1" dirty="0" smtClean="0">
                <a:solidFill>
                  <a:srgbClr val="9A0000"/>
                </a:solidFill>
                <a:latin typeface="XCCW Joined 1a" panose="03050602040000000000" pitchFamily="66" charset="0"/>
              </a:rPr>
              <a:t>PE kits </a:t>
            </a:r>
            <a:r>
              <a:rPr lang="en-GB" altLang="en-US" sz="2000" dirty="0" smtClean="0">
                <a:solidFill>
                  <a:srgbClr val="9A0000"/>
                </a:solidFill>
                <a:latin typeface="XCCW Joined 1a" panose="03050602040000000000" pitchFamily="66" charset="0"/>
              </a:rPr>
              <a:t>should be brought in every Monday and taken home each Friday to be washed.</a:t>
            </a:r>
            <a:br>
              <a:rPr lang="en-GB" altLang="en-US" sz="2000" dirty="0" smtClean="0">
                <a:solidFill>
                  <a:srgbClr val="9A0000"/>
                </a:solidFill>
                <a:latin typeface="XCCW Joined 1a" panose="03050602040000000000" pitchFamily="66" charset="0"/>
              </a:rPr>
            </a:br>
            <a:endParaRPr lang="en-GB" altLang="en-US" sz="2000" dirty="0" smtClean="0">
              <a:solidFill>
                <a:srgbClr val="9A0000"/>
              </a:solidFill>
              <a:latin typeface="XCCW Joined 1a" panose="03050602040000000000" pitchFamily="66" charset="0"/>
            </a:endParaRPr>
          </a:p>
          <a:p>
            <a:pPr eaLnBrk="1" hangingPunct="1">
              <a:spcBef>
                <a:spcPct val="0"/>
              </a:spcBef>
            </a:pPr>
            <a:r>
              <a:rPr lang="en-GB" altLang="en-US" sz="2000" b="1" dirty="0" smtClean="0">
                <a:solidFill>
                  <a:srgbClr val="9A0000"/>
                </a:solidFill>
                <a:latin typeface="XCCW Joined 1a" panose="03050602040000000000" pitchFamily="66" charset="0"/>
              </a:rPr>
              <a:t>Book bags/rucksacks </a:t>
            </a:r>
            <a:r>
              <a:rPr lang="en-GB" altLang="en-US" sz="2000" dirty="0" smtClean="0">
                <a:solidFill>
                  <a:srgbClr val="9A0000"/>
                </a:solidFill>
                <a:latin typeface="XCCW Joined 1a" panose="03050602040000000000" pitchFamily="66" charset="0"/>
              </a:rPr>
              <a:t>– the children bring home letters, books, </a:t>
            </a:r>
            <a:r>
              <a:rPr lang="en-GB" altLang="en-US" sz="2000" dirty="0" err="1" smtClean="0">
                <a:solidFill>
                  <a:srgbClr val="9A0000"/>
                </a:solidFill>
                <a:latin typeface="XCCW Joined 1a" panose="03050602040000000000" pitchFamily="66" charset="0"/>
              </a:rPr>
              <a:t>etc</a:t>
            </a:r>
            <a:r>
              <a:rPr lang="en-GB" altLang="en-US" sz="2000" dirty="0" smtClean="0">
                <a:solidFill>
                  <a:srgbClr val="9A0000"/>
                </a:solidFill>
                <a:latin typeface="XCCW Joined 1a" panose="03050602040000000000" pitchFamily="66" charset="0"/>
              </a:rPr>
              <a:t>, all week and need their bags to carry everything.</a:t>
            </a:r>
            <a:br>
              <a:rPr lang="en-GB" altLang="en-US" sz="2000" dirty="0" smtClean="0">
                <a:solidFill>
                  <a:srgbClr val="9A0000"/>
                </a:solidFill>
                <a:latin typeface="XCCW Joined 1a" panose="03050602040000000000" pitchFamily="66" charset="0"/>
              </a:rPr>
            </a:br>
            <a:endParaRPr lang="en-GB" altLang="en-US" sz="2000" dirty="0" smtClean="0">
              <a:solidFill>
                <a:srgbClr val="9A0000"/>
              </a:solidFill>
              <a:latin typeface="XCCW Joined 1a" panose="03050602040000000000" pitchFamily="66" charset="0"/>
            </a:endParaRPr>
          </a:p>
          <a:p>
            <a:pPr eaLnBrk="1" hangingPunct="1">
              <a:spcBef>
                <a:spcPct val="0"/>
              </a:spcBef>
            </a:pPr>
            <a:r>
              <a:rPr lang="en-GB" altLang="en-US" sz="2000" dirty="0" smtClean="0">
                <a:solidFill>
                  <a:srgbClr val="9A0000"/>
                </a:solidFill>
                <a:latin typeface="XCCW Joined 1a" panose="03050602040000000000" pitchFamily="66" charset="0"/>
              </a:rPr>
              <a:t>Cu</a:t>
            </a:r>
            <a:r>
              <a:rPr lang="en-US" altLang="en-US" sz="2000" dirty="0" err="1" smtClean="0">
                <a:solidFill>
                  <a:srgbClr val="9A0000"/>
                </a:solidFill>
                <a:latin typeface="XCCW Joined 1a" panose="03050602040000000000" pitchFamily="66" charset="0"/>
              </a:rPr>
              <a:t>rrent</a:t>
            </a:r>
            <a:r>
              <a:rPr lang="en-US" altLang="en-US" sz="2000" dirty="0" smtClean="0">
                <a:solidFill>
                  <a:srgbClr val="9A0000"/>
                </a:solidFill>
                <a:latin typeface="XCCW Joined 1a" panose="03050602040000000000" pitchFamily="66" charset="0"/>
              </a:rPr>
              <a:t> </a:t>
            </a:r>
            <a:r>
              <a:rPr lang="en-US" altLang="en-US" sz="2000" b="1" dirty="0" smtClean="0">
                <a:solidFill>
                  <a:srgbClr val="9A0000"/>
                </a:solidFill>
                <a:latin typeface="XCCW Joined 1a" panose="03050602040000000000" pitchFamily="66" charset="0"/>
              </a:rPr>
              <a:t>reading book </a:t>
            </a:r>
            <a:r>
              <a:rPr lang="en-US" altLang="en-US" sz="2000" dirty="0" smtClean="0">
                <a:solidFill>
                  <a:srgbClr val="9A0000"/>
                </a:solidFill>
                <a:latin typeface="XCCW Joined 1a" panose="03050602040000000000" pitchFamily="66" charset="0"/>
              </a:rPr>
              <a:t>and </a:t>
            </a:r>
            <a:r>
              <a:rPr lang="en-US" altLang="en-US" sz="2000" b="1" dirty="0" smtClean="0">
                <a:solidFill>
                  <a:srgbClr val="9A0000"/>
                </a:solidFill>
                <a:latin typeface="XCCW Joined 1a" panose="03050602040000000000" pitchFamily="66" charset="0"/>
              </a:rPr>
              <a:t>reading record </a:t>
            </a:r>
            <a:r>
              <a:rPr lang="en-US" altLang="en-US" sz="2000" dirty="0" smtClean="0">
                <a:solidFill>
                  <a:srgbClr val="9A0000"/>
                </a:solidFill>
                <a:latin typeface="XCCW Joined 1a" panose="03050602040000000000" pitchFamily="66" charset="0"/>
              </a:rPr>
              <a:t>should be in school </a:t>
            </a:r>
            <a:r>
              <a:rPr lang="en-US" altLang="en-US" sz="2000" b="1" dirty="0" smtClean="0">
                <a:solidFill>
                  <a:srgbClr val="9A0000"/>
                </a:solidFill>
                <a:latin typeface="XCCW Joined 1a" panose="03050602040000000000" pitchFamily="66" charset="0"/>
              </a:rPr>
              <a:t>everyday </a:t>
            </a:r>
            <a:r>
              <a:rPr lang="en-US" altLang="en-US" sz="2000" dirty="0" smtClean="0">
                <a:solidFill>
                  <a:srgbClr val="9A0000"/>
                </a:solidFill>
                <a:latin typeface="XCCW Joined 1a" panose="03050602040000000000" pitchFamily="66" charset="0"/>
              </a:rPr>
              <a:t>to allow them to be monitored.</a:t>
            </a:r>
            <a:br>
              <a:rPr lang="en-US" altLang="en-US" sz="2000" dirty="0" smtClean="0">
                <a:solidFill>
                  <a:srgbClr val="9A0000"/>
                </a:solidFill>
                <a:latin typeface="XCCW Joined 1a" panose="03050602040000000000" pitchFamily="66" charset="0"/>
              </a:rPr>
            </a:br>
            <a:endParaRPr lang="en-US" altLang="en-US" sz="2000" dirty="0" smtClean="0">
              <a:solidFill>
                <a:srgbClr val="9A0000"/>
              </a:solidFill>
              <a:latin typeface="XCCW Joined 1a" panose="03050602040000000000" pitchFamily="66" charset="0"/>
            </a:endParaRPr>
          </a:p>
          <a:p>
            <a:pPr eaLnBrk="1" hangingPunct="1">
              <a:spcBef>
                <a:spcPct val="0"/>
              </a:spcBef>
            </a:pPr>
            <a:r>
              <a:rPr lang="en-GB" altLang="en-US" sz="2000" b="1" dirty="0" smtClean="0">
                <a:solidFill>
                  <a:srgbClr val="9A0000"/>
                </a:solidFill>
                <a:latin typeface="XCCW Joined 1a" panose="03050602040000000000" pitchFamily="66" charset="0"/>
              </a:rPr>
              <a:t>Lunch</a:t>
            </a:r>
          </a:p>
          <a:p>
            <a:pPr eaLnBrk="1" hangingPunct="1">
              <a:spcBef>
                <a:spcPct val="0"/>
              </a:spcBef>
            </a:pPr>
            <a:endParaRPr lang="en-GB" altLang="en-US" sz="2000" dirty="0" smtClean="0">
              <a:solidFill>
                <a:srgbClr val="9A0000"/>
              </a:solidFill>
              <a:latin typeface="XCCW Joined 1a" panose="03050602040000000000" pitchFamily="66" charset="0"/>
            </a:endParaRPr>
          </a:p>
          <a:p>
            <a:pPr eaLnBrk="1" hangingPunct="1">
              <a:spcBef>
                <a:spcPct val="0"/>
              </a:spcBef>
            </a:pPr>
            <a:r>
              <a:rPr lang="en-GB" altLang="en-US" sz="2000" b="1" dirty="0" smtClean="0">
                <a:solidFill>
                  <a:srgbClr val="9A0000"/>
                </a:solidFill>
                <a:latin typeface="XCCW Joined 1a" panose="03050602040000000000" pitchFamily="66" charset="0"/>
              </a:rPr>
              <a:t>Water bottle </a:t>
            </a:r>
            <a:r>
              <a:rPr lang="en-GB" altLang="en-US" sz="2000" dirty="0" smtClean="0">
                <a:solidFill>
                  <a:srgbClr val="9A0000"/>
                </a:solidFill>
                <a:latin typeface="XCCW Joined 1a" panose="03050602040000000000" pitchFamily="66" charset="0"/>
              </a:rPr>
              <a:t>– named, please.</a:t>
            </a:r>
          </a:p>
        </p:txBody>
      </p:sp>
    </p:spTree>
  </p:cSld>
  <p:clrMapOvr>
    <a:masterClrMapping/>
  </p:clrMapOvr>
</p:sld>
</file>

<file path=ppt/theme/theme1.xml><?xml version="1.0" encoding="utf-8"?>
<a:theme xmlns:a="http://schemas.openxmlformats.org/drawingml/2006/main" name="Crayons">
  <a:themeElements>
    <a:clrScheme name="Crayons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fontScheme name="Crayons">
      <a:majorFont>
        <a:latin typeface="Comic Sans MS"/>
        <a:ea typeface=""/>
        <a:cs typeface="Arial"/>
      </a:majorFont>
      <a:minorFont>
        <a:latin typeface="Comic Sans MS"/>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rayons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clrMap bg1="lt1" tx1="dk1" bg2="lt2" tx2="dk2" accent1="accent1" accent2="accent2" accent3="accent3" accent4="accent4" accent5="accent5" accent6="accent6" hlink="hlink" folHlink="folHlink"/>
    </a:extraClrScheme>
    <a:extraClrScheme>
      <a:clrScheme name="Crayons 2">
        <a:dk1>
          <a:srgbClr val="000000"/>
        </a:dk1>
        <a:lt1>
          <a:srgbClr val="FFFFFF"/>
        </a:lt1>
        <a:dk2>
          <a:srgbClr val="000000"/>
        </a:dk2>
        <a:lt2>
          <a:srgbClr val="99CCFF"/>
        </a:lt2>
        <a:accent1>
          <a:srgbClr val="CCCCFF"/>
        </a:accent1>
        <a:accent2>
          <a:srgbClr val="000066"/>
        </a:accent2>
        <a:accent3>
          <a:srgbClr val="FFFFFF"/>
        </a:accent3>
        <a:accent4>
          <a:srgbClr val="000000"/>
        </a:accent4>
        <a:accent5>
          <a:srgbClr val="E2E2FF"/>
        </a:accent5>
        <a:accent6>
          <a:srgbClr val="00005C"/>
        </a:accent6>
        <a:hlink>
          <a:srgbClr val="00B200"/>
        </a:hlink>
        <a:folHlink>
          <a:srgbClr val="CCFF33"/>
        </a:folHlink>
      </a:clrScheme>
      <a:clrMap bg1="lt1" tx1="dk1" bg2="lt2" tx2="dk2" accent1="accent1" accent2="accent2" accent3="accent3" accent4="accent4" accent5="accent5" accent6="accent6" hlink="hlink" folHlink="folHlink"/>
    </a:extraClrScheme>
    <a:extraClrScheme>
      <a:clrScheme name="Crayons 3">
        <a:dk1>
          <a:srgbClr val="000000"/>
        </a:dk1>
        <a:lt1>
          <a:srgbClr val="FFFFFF"/>
        </a:lt1>
        <a:dk2>
          <a:srgbClr val="000000"/>
        </a:dk2>
        <a:lt2>
          <a:srgbClr val="3399FF"/>
        </a:lt2>
        <a:accent1>
          <a:srgbClr val="CCECFF"/>
        </a:accent1>
        <a:accent2>
          <a:srgbClr val="008080"/>
        </a:accent2>
        <a:accent3>
          <a:srgbClr val="FFFFFF"/>
        </a:accent3>
        <a:accent4>
          <a:srgbClr val="000000"/>
        </a:accent4>
        <a:accent5>
          <a:srgbClr val="E2F4FF"/>
        </a:accent5>
        <a:accent6>
          <a:srgbClr val="007373"/>
        </a:accent6>
        <a:hlink>
          <a:srgbClr val="009999"/>
        </a:hlink>
        <a:folHlink>
          <a:srgbClr val="3366CC"/>
        </a:folHlink>
      </a:clrScheme>
      <a:clrMap bg1="lt1" tx1="dk1" bg2="lt2" tx2="dk2" accent1="accent1" accent2="accent2" accent3="accent3" accent4="accent4" accent5="accent5" accent6="accent6" hlink="hlink" folHlink="folHlink"/>
    </a:extraClrScheme>
    <a:extraClrScheme>
      <a:clrScheme name="Crayons 4">
        <a:dk1>
          <a:srgbClr val="808000"/>
        </a:dk1>
        <a:lt1>
          <a:srgbClr val="FFFFFF"/>
        </a:lt1>
        <a:dk2>
          <a:srgbClr val="336600"/>
        </a:dk2>
        <a:lt2>
          <a:srgbClr val="FFFFFF"/>
        </a:lt2>
        <a:accent1>
          <a:srgbClr val="99CC00"/>
        </a:accent1>
        <a:accent2>
          <a:srgbClr val="003300"/>
        </a:accent2>
        <a:accent3>
          <a:srgbClr val="ADB8AA"/>
        </a:accent3>
        <a:accent4>
          <a:srgbClr val="DADADA"/>
        </a:accent4>
        <a:accent5>
          <a:srgbClr val="CAE2AA"/>
        </a:accent5>
        <a:accent6>
          <a:srgbClr val="002D00"/>
        </a:accent6>
        <a:hlink>
          <a:srgbClr val="CCCC00"/>
        </a:hlink>
        <a:folHlink>
          <a:srgbClr val="CCFF33"/>
        </a:folHlink>
      </a:clrScheme>
      <a:clrMap bg1="dk2" tx1="lt1" bg2="dk1" tx2="lt2" accent1="accent1" accent2="accent2" accent3="accent3" accent4="accent4" accent5="accent5" accent6="accent6" hlink="hlink" folHlink="folHlink"/>
    </a:extraClrScheme>
    <a:extraClrScheme>
      <a:clrScheme name="Crayons 5">
        <a:dk1>
          <a:srgbClr val="808080"/>
        </a:dk1>
        <a:lt1>
          <a:srgbClr val="FFFFFF"/>
        </a:lt1>
        <a:dk2>
          <a:srgbClr val="003366"/>
        </a:dk2>
        <a:lt2>
          <a:srgbClr val="CCECFF"/>
        </a:lt2>
        <a:accent1>
          <a:srgbClr val="33CCCC"/>
        </a:accent1>
        <a:accent2>
          <a:srgbClr val="006699"/>
        </a:accent2>
        <a:accent3>
          <a:srgbClr val="AAADB8"/>
        </a:accent3>
        <a:accent4>
          <a:srgbClr val="DADADA"/>
        </a:accent4>
        <a:accent5>
          <a:srgbClr val="ADE2E2"/>
        </a:accent5>
        <a:accent6>
          <a:srgbClr val="005C8A"/>
        </a:accent6>
        <a:hlink>
          <a:srgbClr val="00FFFF"/>
        </a:hlink>
        <a:folHlink>
          <a:srgbClr val="0000FF"/>
        </a:folHlink>
      </a:clrScheme>
      <a:clrMap bg1="dk2" tx1="lt1" bg2="dk1" tx2="lt2" accent1="accent1" accent2="accent2" accent3="accent3" accent4="accent4" accent5="accent5" accent6="accent6" hlink="hlink" folHlink="folHlink"/>
    </a:extraClrScheme>
    <a:extraClrScheme>
      <a:clrScheme name="Crayons 6">
        <a:dk1>
          <a:srgbClr val="6666FF"/>
        </a:dk1>
        <a:lt1>
          <a:srgbClr val="FFFFFF"/>
        </a:lt1>
        <a:dk2>
          <a:srgbClr val="000066"/>
        </a:dk2>
        <a:lt2>
          <a:srgbClr val="FFFFFF"/>
        </a:lt2>
        <a:accent1>
          <a:srgbClr val="33CCFF"/>
        </a:accent1>
        <a:accent2>
          <a:srgbClr val="0000FF"/>
        </a:accent2>
        <a:accent3>
          <a:srgbClr val="AAAAB8"/>
        </a:accent3>
        <a:accent4>
          <a:srgbClr val="DADADA"/>
        </a:accent4>
        <a:accent5>
          <a:srgbClr val="ADE2FF"/>
        </a:accent5>
        <a:accent6>
          <a:srgbClr val="0000E7"/>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Crayons 7">
        <a:dk1>
          <a:srgbClr val="000000"/>
        </a:dk1>
        <a:lt1>
          <a:srgbClr val="FFFFFF"/>
        </a:lt1>
        <a:dk2>
          <a:srgbClr val="800080"/>
        </a:dk2>
        <a:lt2>
          <a:srgbClr val="FFFFFF"/>
        </a:lt2>
        <a:accent1>
          <a:srgbClr val="CC66FF"/>
        </a:accent1>
        <a:accent2>
          <a:srgbClr val="990099"/>
        </a:accent2>
        <a:accent3>
          <a:srgbClr val="C0AAC0"/>
        </a:accent3>
        <a:accent4>
          <a:srgbClr val="DADADA"/>
        </a:accent4>
        <a:accent5>
          <a:srgbClr val="E2B8FF"/>
        </a:accent5>
        <a:accent6>
          <a:srgbClr val="8A008A"/>
        </a:accent6>
        <a:hlink>
          <a:srgbClr val="FF9900"/>
        </a:hlink>
        <a:folHlink>
          <a:srgbClr val="FF3300"/>
        </a:folHlink>
      </a:clrScheme>
      <a:clrMap bg1="dk2" tx1="lt1" bg2="dk1" tx2="lt2" accent1="accent1" accent2="accent2" accent3="accent3" accent4="accent4" accent5="accent5" accent6="accent6" hlink="hlink" folHlink="folHlink"/>
    </a:extraClrScheme>
    <a:extraClrScheme>
      <a:clrScheme name="Crayons 8">
        <a:dk1>
          <a:srgbClr val="FF3300"/>
        </a:dk1>
        <a:lt1>
          <a:srgbClr val="FFFFFF"/>
        </a:lt1>
        <a:dk2>
          <a:srgbClr val="800000"/>
        </a:dk2>
        <a:lt2>
          <a:srgbClr val="FFFFCC"/>
        </a:lt2>
        <a:accent1>
          <a:srgbClr val="FF7C80"/>
        </a:accent1>
        <a:accent2>
          <a:srgbClr val="990000"/>
        </a:accent2>
        <a:accent3>
          <a:srgbClr val="C0AAAA"/>
        </a:accent3>
        <a:accent4>
          <a:srgbClr val="DADADA"/>
        </a:accent4>
        <a:accent5>
          <a:srgbClr val="FFBFC0"/>
        </a:accent5>
        <a:accent6>
          <a:srgbClr val="8A0000"/>
        </a:accent6>
        <a:hlink>
          <a:srgbClr val="FF66CC"/>
        </a:hlink>
        <a:folHlink>
          <a:srgbClr val="FFCC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Crayons</Template>
  <TotalTime>336</TotalTime>
  <Words>1126</Words>
  <Application>Microsoft Office PowerPoint</Application>
  <PresentationFormat>On-screen Show (4:3)</PresentationFormat>
  <Paragraphs>86</Paragraphs>
  <Slides>13</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Comic Sans MS</vt:lpstr>
      <vt:lpstr>Arial</vt:lpstr>
      <vt:lpstr>Calibri</vt:lpstr>
      <vt:lpstr>XCCW Joined 1a</vt:lpstr>
      <vt:lpstr>Wingdings 2</vt:lpstr>
      <vt:lpstr>Times New Roman</vt:lpstr>
      <vt:lpstr>Wingdings</vt:lpstr>
      <vt:lpstr>Crayons</vt:lpstr>
      <vt:lpstr>‘Meet the Teacher’  Hello and Welcome to Italy Class!</vt:lpstr>
      <vt:lpstr>Curriculum</vt:lpstr>
      <vt:lpstr>Italy Class Timetable</vt:lpstr>
      <vt:lpstr>PowerPoint Presentation</vt:lpstr>
      <vt:lpstr>Italy class - Reading</vt:lpstr>
      <vt:lpstr>PowerPoint Presentation</vt:lpstr>
      <vt:lpstr>Handwriting</vt:lpstr>
      <vt:lpstr>School Uniform</vt:lpstr>
      <vt:lpstr>What to bring to school</vt:lpstr>
      <vt:lpstr>PowerPoint Presentation</vt:lpstr>
      <vt:lpstr>PowerPoint Presentation</vt:lpstr>
      <vt:lpstr>Dates to Remember</vt:lpstr>
      <vt:lpstr>Any  Questions?</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‘Meet the Teacher’ Good evening and welcome to India Class!</dc:title>
  <dc:creator>Andy</dc:creator>
  <cp:lastModifiedBy>FHancock</cp:lastModifiedBy>
  <cp:revision>80</cp:revision>
  <cp:lastPrinted>2017-09-28T08:53:50Z</cp:lastPrinted>
  <dcterms:created xsi:type="dcterms:W3CDTF">2014-09-14T11:41:14Z</dcterms:created>
  <dcterms:modified xsi:type="dcterms:W3CDTF">2023-10-10T09:07:38Z</dcterms:modified>
</cp:coreProperties>
</file>