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6"/>
  </p:notesMasterIdLst>
  <p:sldIdLst>
    <p:sldId id="271" r:id="rId2"/>
    <p:sldId id="266" r:id="rId3"/>
    <p:sldId id="267" r:id="rId4"/>
    <p:sldId id="256" r:id="rId5"/>
    <p:sldId id="270" r:id="rId6"/>
    <p:sldId id="257" r:id="rId7"/>
    <p:sldId id="258" r:id="rId8"/>
    <p:sldId id="260" r:id="rId9"/>
    <p:sldId id="262" r:id="rId10"/>
    <p:sldId id="268" r:id="rId11"/>
    <p:sldId id="269" r:id="rId12"/>
    <p:sldId id="263" r:id="rId13"/>
    <p:sldId id="264" r:id="rId14"/>
    <p:sldId id="265"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5pPr>
    <a:lvl6pPr marL="2286000" algn="l" defTabSz="914400" rtl="0" eaLnBrk="1" latinLnBrk="0" hangingPunct="1">
      <a:defRPr kern="1200">
        <a:solidFill>
          <a:schemeClr val="tx1"/>
        </a:solidFill>
        <a:latin typeface="Comic Sans MS" panose="030F0702030302020204" pitchFamily="66" charset="0"/>
        <a:ea typeface="+mn-ea"/>
        <a:cs typeface="Arial" panose="020B0604020202020204" pitchFamily="34" charset="0"/>
      </a:defRPr>
    </a:lvl6pPr>
    <a:lvl7pPr marL="2743200" algn="l" defTabSz="914400" rtl="0" eaLnBrk="1" latinLnBrk="0" hangingPunct="1">
      <a:defRPr kern="1200">
        <a:solidFill>
          <a:schemeClr val="tx1"/>
        </a:solidFill>
        <a:latin typeface="Comic Sans MS" panose="030F0702030302020204" pitchFamily="66" charset="0"/>
        <a:ea typeface="+mn-ea"/>
        <a:cs typeface="Arial" panose="020B0604020202020204" pitchFamily="34" charset="0"/>
      </a:defRPr>
    </a:lvl7pPr>
    <a:lvl8pPr marL="3200400" algn="l" defTabSz="914400" rtl="0" eaLnBrk="1" latinLnBrk="0" hangingPunct="1">
      <a:defRPr kern="1200">
        <a:solidFill>
          <a:schemeClr val="tx1"/>
        </a:solidFill>
        <a:latin typeface="Comic Sans MS" panose="030F0702030302020204" pitchFamily="66" charset="0"/>
        <a:ea typeface="+mn-ea"/>
        <a:cs typeface="Arial" panose="020B0604020202020204" pitchFamily="34" charset="0"/>
      </a:defRPr>
    </a:lvl8pPr>
    <a:lvl9pPr marL="3657600" algn="l" defTabSz="914400" rtl="0" eaLnBrk="1" latinLnBrk="0" hangingPunct="1">
      <a:defRPr kern="1200">
        <a:solidFill>
          <a:schemeClr val="tx1"/>
        </a:solidFill>
        <a:latin typeface="Comic Sans MS" panose="030F0702030302020204" pitchFamily="66"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135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C615D5D8-E86B-4E10-A204-94A5DE218AE6}" type="datetimeFigureOut">
              <a:rPr lang="en-GB"/>
              <a:pPr>
                <a:defRPr/>
              </a:pPr>
              <a:t>15/03/2022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70A50EA3-42C3-405E-A6AE-D7DA5164670F}"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mic Sans MS" panose="030F0702030302020204" pitchFamily="66" charset="0"/>
                <a:cs typeface="Arial" panose="020B0604020202020204" pitchFamily="34" charset="0"/>
              </a:defRPr>
            </a:lvl1pPr>
            <a:lvl2pPr marL="742950" indent="-285750">
              <a:defRPr>
                <a:solidFill>
                  <a:schemeClr val="tx1"/>
                </a:solidFill>
                <a:latin typeface="Comic Sans MS" panose="030F0702030302020204" pitchFamily="66" charset="0"/>
                <a:cs typeface="Arial" panose="020B0604020202020204" pitchFamily="34" charset="0"/>
              </a:defRPr>
            </a:lvl2pPr>
            <a:lvl3pPr marL="1143000" indent="-228600">
              <a:defRPr>
                <a:solidFill>
                  <a:schemeClr val="tx1"/>
                </a:solidFill>
                <a:latin typeface="Comic Sans MS" panose="030F0702030302020204" pitchFamily="66" charset="0"/>
                <a:cs typeface="Arial" panose="020B0604020202020204" pitchFamily="34" charset="0"/>
              </a:defRPr>
            </a:lvl3pPr>
            <a:lvl4pPr marL="1600200" indent="-228600">
              <a:defRPr>
                <a:solidFill>
                  <a:schemeClr val="tx1"/>
                </a:solidFill>
                <a:latin typeface="Comic Sans MS" panose="030F0702030302020204" pitchFamily="66" charset="0"/>
                <a:cs typeface="Arial" panose="020B0604020202020204" pitchFamily="34" charset="0"/>
              </a:defRPr>
            </a:lvl4pPr>
            <a:lvl5pPr marL="2057400" indent="-228600">
              <a:defRPr>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fld id="{0A8A8F96-4D9A-40CD-9C76-23E7360BAFA9}" type="slidenum">
              <a:rPr lang="en-GB" altLang="en-US" smtClean="0"/>
              <a:pPr/>
              <a:t>8</a:t>
            </a:fld>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59875" cy="6870700"/>
            <a:chOff x="0" y="0"/>
            <a:chExt cx="5770" cy="4328"/>
          </a:xfrm>
        </p:grpSpPr>
        <p:sp>
          <p:nvSpPr>
            <p:cNvPr id="5"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omic Sans MS" panose="030F0702030302020204" pitchFamily="66" charset="0"/>
                  <a:cs typeface="Arial" panose="020B0604020202020204" pitchFamily="34" charset="0"/>
                </a:defRPr>
              </a:lvl1pPr>
              <a:lvl2pPr marL="742950" indent="-285750">
                <a:defRPr>
                  <a:solidFill>
                    <a:schemeClr val="tx1"/>
                  </a:solidFill>
                  <a:latin typeface="Comic Sans MS" panose="030F0702030302020204" pitchFamily="66" charset="0"/>
                  <a:cs typeface="Arial" panose="020B0604020202020204" pitchFamily="34" charset="0"/>
                </a:defRPr>
              </a:lvl2pPr>
              <a:lvl3pPr marL="1143000" indent="-228600">
                <a:defRPr>
                  <a:solidFill>
                    <a:schemeClr val="tx1"/>
                  </a:solidFill>
                  <a:latin typeface="Comic Sans MS" panose="030F0702030302020204" pitchFamily="66" charset="0"/>
                  <a:cs typeface="Arial" panose="020B0604020202020204" pitchFamily="34" charset="0"/>
                </a:defRPr>
              </a:lvl3pPr>
              <a:lvl4pPr marL="1600200" indent="-228600">
                <a:defRPr>
                  <a:solidFill>
                    <a:schemeClr val="tx1"/>
                  </a:solidFill>
                  <a:latin typeface="Comic Sans MS" panose="030F0702030302020204" pitchFamily="66" charset="0"/>
                  <a:cs typeface="Arial" panose="020B0604020202020204" pitchFamily="34" charset="0"/>
                </a:defRPr>
              </a:lvl4pPr>
              <a:lvl5pPr marL="2057400" indent="-228600">
                <a:defRPr>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algn="ctr" eaLnBrk="1" hangingPunct="1">
                <a:defRPr/>
              </a:pPr>
              <a:endParaRPr kumimoji="1" lang="en-US" altLang="en-US" smtClean="0">
                <a:latin typeface="Arial" panose="020B0604020202020204" pitchFamily="34" charset="0"/>
              </a:endParaRPr>
            </a:p>
          </p:txBody>
        </p:sp>
        <p:sp>
          <p:nvSpPr>
            <p:cNvPr id="6"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omic Sans MS" panose="030F0702030302020204" pitchFamily="66" charset="0"/>
                  <a:cs typeface="Arial" panose="020B0604020202020204" pitchFamily="34" charset="0"/>
                </a:defRPr>
              </a:lvl1pPr>
              <a:lvl2pPr marL="742950" indent="-285750">
                <a:defRPr>
                  <a:solidFill>
                    <a:schemeClr val="tx1"/>
                  </a:solidFill>
                  <a:latin typeface="Comic Sans MS" panose="030F0702030302020204" pitchFamily="66" charset="0"/>
                  <a:cs typeface="Arial" panose="020B0604020202020204" pitchFamily="34" charset="0"/>
                </a:defRPr>
              </a:lvl2pPr>
              <a:lvl3pPr marL="1143000" indent="-228600">
                <a:defRPr>
                  <a:solidFill>
                    <a:schemeClr val="tx1"/>
                  </a:solidFill>
                  <a:latin typeface="Comic Sans MS" panose="030F0702030302020204" pitchFamily="66" charset="0"/>
                  <a:cs typeface="Arial" panose="020B0604020202020204" pitchFamily="34" charset="0"/>
                </a:defRPr>
              </a:lvl3pPr>
              <a:lvl4pPr marL="1600200" indent="-228600">
                <a:defRPr>
                  <a:solidFill>
                    <a:schemeClr val="tx1"/>
                  </a:solidFill>
                  <a:latin typeface="Comic Sans MS" panose="030F0702030302020204" pitchFamily="66" charset="0"/>
                  <a:cs typeface="Arial" panose="020B0604020202020204" pitchFamily="34" charset="0"/>
                </a:defRPr>
              </a:lvl4pPr>
              <a:lvl5pPr marL="2057400" indent="-228600">
                <a:defRPr>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algn="ctr" eaLnBrk="1" hangingPunct="1">
                <a:defRPr/>
              </a:pPr>
              <a:endParaRPr kumimoji="1" lang="en-US" altLang="en-US" smtClean="0">
                <a:latin typeface="Arial" panose="020B0604020202020204" pitchFamily="34" charset="0"/>
              </a:endParaRPr>
            </a:p>
          </p:txBody>
        </p:sp>
        <p:sp>
          <p:nvSpPr>
            <p:cNvPr id="7"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kumimoji="1" lang="en-US" altLang="en-US">
                <a:latin typeface="Arial" panose="020B0604020202020204" pitchFamily="34" charset="0"/>
              </a:endParaRPr>
            </a:p>
          </p:txBody>
        </p:sp>
        <p:grpSp>
          <p:nvGrpSpPr>
            <p:cNvPr id="8" name="Group 6"/>
            <p:cNvGrpSpPr>
              <a:grpSpLocks/>
            </p:cNvGrpSpPr>
            <p:nvPr/>
          </p:nvGrpSpPr>
          <p:grpSpPr bwMode="auto">
            <a:xfrm>
              <a:off x="4944" y="1"/>
              <a:ext cx="816" cy="3974"/>
              <a:chOff x="4944" y="1"/>
              <a:chExt cx="816" cy="3974"/>
            </a:xfrm>
          </p:grpSpPr>
          <p:grpSp>
            <p:nvGrpSpPr>
              <p:cNvPr id="20" name="Group 7"/>
              <p:cNvGrpSpPr>
                <a:grpSpLocks/>
              </p:cNvGrpSpPr>
              <p:nvPr userDrawn="1"/>
            </p:nvGrpSpPr>
            <p:grpSpPr bwMode="auto">
              <a:xfrm>
                <a:off x="5280" y="1"/>
                <a:ext cx="480" cy="1430"/>
                <a:chOff x="5280" y="1"/>
                <a:chExt cx="480" cy="1430"/>
              </a:xfrm>
            </p:grpSpPr>
            <p:grpSp>
              <p:nvGrpSpPr>
                <p:cNvPr id="41" name="Group 8"/>
                <p:cNvGrpSpPr>
                  <a:grpSpLocks/>
                </p:cNvGrpSpPr>
                <p:nvPr userDrawn="1"/>
              </p:nvGrpSpPr>
              <p:grpSpPr bwMode="auto">
                <a:xfrm rot="-5400000">
                  <a:off x="5484" y="0"/>
                  <a:ext cx="174" cy="176"/>
                  <a:chOff x="1657" y="323"/>
                  <a:chExt cx="1691" cy="2560"/>
                </a:xfrm>
              </p:grpSpPr>
              <p:grpSp>
                <p:nvGrpSpPr>
                  <p:cNvPr id="50" name="Group 9"/>
                  <p:cNvGrpSpPr>
                    <a:grpSpLocks/>
                  </p:cNvGrpSpPr>
                  <p:nvPr/>
                </p:nvGrpSpPr>
                <p:grpSpPr bwMode="auto">
                  <a:xfrm>
                    <a:off x="1657" y="323"/>
                    <a:ext cx="1691" cy="2560"/>
                    <a:chOff x="1657" y="323"/>
                    <a:chExt cx="1691" cy="2560"/>
                  </a:xfrm>
                </p:grpSpPr>
                <p:sp>
                  <p:nvSpPr>
                    <p:cNvPr id="57" name="Freeform 10"/>
                    <p:cNvSpPr>
                      <a:spLocks/>
                    </p:cNvSpPr>
                    <p:nvPr/>
                  </p:nvSpPr>
                  <p:spPr bwMode="auto">
                    <a:xfrm>
                      <a:off x="2117" y="323"/>
                      <a:ext cx="1231" cy="2560"/>
                    </a:xfrm>
                    <a:custGeom>
                      <a:avLst/>
                      <a:gdLst>
                        <a:gd name="T0" fmla="*/ 337 w 1231"/>
                        <a:gd name="T1" fmla="*/ 283 h 2560"/>
                        <a:gd name="T2" fmla="*/ 415 w 1231"/>
                        <a:gd name="T3" fmla="*/ 115 h 2560"/>
                        <a:gd name="T4" fmla="*/ 583 w 1231"/>
                        <a:gd name="T5" fmla="*/ 7 h 2560"/>
                        <a:gd name="T6" fmla="*/ 895 w 1231"/>
                        <a:gd name="T7" fmla="*/ 61 h 2560"/>
                        <a:gd name="T8" fmla="*/ 1051 w 1231"/>
                        <a:gd name="T9" fmla="*/ 349 h 2560"/>
                        <a:gd name="T10" fmla="*/ 979 w 1231"/>
                        <a:gd name="T11" fmla="*/ 769 h 2560"/>
                        <a:gd name="T12" fmla="*/ 943 w 1231"/>
                        <a:gd name="T13" fmla="*/ 943 h 2560"/>
                        <a:gd name="T14" fmla="*/ 1105 w 1231"/>
                        <a:gd name="T15" fmla="*/ 1075 h 2560"/>
                        <a:gd name="T16" fmla="*/ 1231 w 1231"/>
                        <a:gd name="T17" fmla="*/ 1525 h 2560"/>
                        <a:gd name="T18" fmla="*/ 1123 w 1231"/>
                        <a:gd name="T19" fmla="*/ 1969 h 2560"/>
                        <a:gd name="T20" fmla="*/ 907 w 1231"/>
                        <a:gd name="T21" fmla="*/ 2077 h 2560"/>
                        <a:gd name="T22" fmla="*/ 721 w 1231"/>
                        <a:gd name="T23" fmla="*/ 2059 h 2560"/>
                        <a:gd name="T24" fmla="*/ 655 w 1231"/>
                        <a:gd name="T25" fmla="*/ 2251 h 2560"/>
                        <a:gd name="T26" fmla="*/ 529 w 1231"/>
                        <a:gd name="T27" fmla="*/ 2527 h 2560"/>
                        <a:gd name="T28" fmla="*/ 211 w 1231"/>
                        <a:gd name="T29" fmla="*/ 2509 h 2560"/>
                        <a:gd name="T30" fmla="*/ 31 w 1231"/>
                        <a:gd name="T31" fmla="*/ 2227 h 2560"/>
                        <a:gd name="T32" fmla="*/ 25 w 1231"/>
                        <a:gd name="T33" fmla="*/ 1969 h 2560"/>
                        <a:gd name="T34" fmla="*/ 145 w 1231"/>
                        <a:gd name="T35" fmla="*/ 1651 h 2560"/>
                        <a:gd name="T36" fmla="*/ 259 w 1231"/>
                        <a:gd name="T37" fmla="*/ 1513 h 2560"/>
                        <a:gd name="T38" fmla="*/ 217 w 1231"/>
                        <a:gd name="T39" fmla="*/ 1729 h 2560"/>
                        <a:gd name="T40" fmla="*/ 73 w 1231"/>
                        <a:gd name="T41" fmla="*/ 2023 h 2560"/>
                        <a:gd name="T42" fmla="*/ 169 w 1231"/>
                        <a:gd name="T43" fmla="*/ 2323 h 2560"/>
                        <a:gd name="T44" fmla="*/ 439 w 1231"/>
                        <a:gd name="T45" fmla="*/ 2431 h 2560"/>
                        <a:gd name="T46" fmla="*/ 595 w 1231"/>
                        <a:gd name="T47" fmla="*/ 2227 h 2560"/>
                        <a:gd name="T48" fmla="*/ 577 w 1231"/>
                        <a:gd name="T49" fmla="*/ 1807 h 2560"/>
                        <a:gd name="T50" fmla="*/ 493 w 1231"/>
                        <a:gd name="T51" fmla="*/ 1531 h 2560"/>
                        <a:gd name="T52" fmla="*/ 535 w 1231"/>
                        <a:gd name="T53" fmla="*/ 1459 h 2560"/>
                        <a:gd name="T54" fmla="*/ 625 w 1231"/>
                        <a:gd name="T55" fmla="*/ 1633 h 2560"/>
                        <a:gd name="T56" fmla="*/ 721 w 1231"/>
                        <a:gd name="T57" fmla="*/ 1933 h 2560"/>
                        <a:gd name="T58" fmla="*/ 967 w 1231"/>
                        <a:gd name="T59" fmla="*/ 1963 h 2560"/>
                        <a:gd name="T60" fmla="*/ 1135 w 1231"/>
                        <a:gd name="T61" fmla="*/ 1687 h 2560"/>
                        <a:gd name="T62" fmla="*/ 1117 w 1231"/>
                        <a:gd name="T63" fmla="*/ 1273 h 2560"/>
                        <a:gd name="T64" fmla="*/ 883 w 1231"/>
                        <a:gd name="T65" fmla="*/ 1057 h 2560"/>
                        <a:gd name="T66" fmla="*/ 679 w 1231"/>
                        <a:gd name="T67" fmla="*/ 1129 h 2560"/>
                        <a:gd name="T68" fmla="*/ 577 w 1231"/>
                        <a:gd name="T69" fmla="*/ 1117 h 2560"/>
                        <a:gd name="T70" fmla="*/ 619 w 1231"/>
                        <a:gd name="T71" fmla="*/ 1033 h 2560"/>
                        <a:gd name="T72" fmla="*/ 811 w 1231"/>
                        <a:gd name="T73" fmla="*/ 937 h 2560"/>
                        <a:gd name="T74" fmla="*/ 949 w 1231"/>
                        <a:gd name="T75" fmla="*/ 613 h 2560"/>
                        <a:gd name="T76" fmla="*/ 883 w 1231"/>
                        <a:gd name="T77" fmla="*/ 175 h 2560"/>
                        <a:gd name="T78" fmla="*/ 619 w 1231"/>
                        <a:gd name="T79" fmla="*/ 103 h 2560"/>
                        <a:gd name="T80" fmla="*/ 391 w 1231"/>
                        <a:gd name="T81" fmla="*/ 355 h 2560"/>
                        <a:gd name="T82" fmla="*/ 403 w 1231"/>
                        <a:gd name="T83" fmla="*/ 763 h 2560"/>
                        <a:gd name="T84" fmla="*/ 343 w 1231"/>
                        <a:gd name="T85" fmla="*/ 949 h 2560"/>
                        <a:gd name="T86" fmla="*/ 289 w 1231"/>
                        <a:gd name="T87" fmla="*/ 685 h 2560"/>
                        <a:gd name="T88" fmla="*/ 307 w 1231"/>
                        <a:gd name="T89" fmla="*/ 367 h 256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8" name="Freeform 11"/>
                    <p:cNvSpPr>
                      <a:spLocks/>
                    </p:cNvSpPr>
                    <p:nvPr/>
                  </p:nvSpPr>
                  <p:spPr bwMode="auto">
                    <a:xfrm>
                      <a:off x="1657" y="376"/>
                      <a:ext cx="865" cy="2071"/>
                    </a:xfrm>
                    <a:custGeom>
                      <a:avLst/>
                      <a:gdLst>
                        <a:gd name="T0" fmla="*/ 785 w 865"/>
                        <a:gd name="T1" fmla="*/ 530 h 2071"/>
                        <a:gd name="T2" fmla="*/ 797 w 865"/>
                        <a:gd name="T3" fmla="*/ 350 h 2071"/>
                        <a:gd name="T4" fmla="*/ 863 w 865"/>
                        <a:gd name="T5" fmla="*/ 206 h 2071"/>
                        <a:gd name="T6" fmla="*/ 809 w 865"/>
                        <a:gd name="T7" fmla="*/ 218 h 2071"/>
                        <a:gd name="T8" fmla="*/ 749 w 865"/>
                        <a:gd name="T9" fmla="*/ 218 h 2071"/>
                        <a:gd name="T10" fmla="*/ 683 w 865"/>
                        <a:gd name="T11" fmla="*/ 116 h 2071"/>
                        <a:gd name="T12" fmla="*/ 611 w 865"/>
                        <a:gd name="T13" fmla="*/ 32 h 2071"/>
                        <a:gd name="T14" fmla="*/ 509 w 865"/>
                        <a:gd name="T15" fmla="*/ 2 h 2071"/>
                        <a:gd name="T16" fmla="*/ 407 w 865"/>
                        <a:gd name="T17" fmla="*/ 20 h 2071"/>
                        <a:gd name="T18" fmla="*/ 281 w 865"/>
                        <a:gd name="T19" fmla="*/ 74 h 2071"/>
                        <a:gd name="T20" fmla="*/ 173 w 865"/>
                        <a:gd name="T21" fmla="*/ 206 h 2071"/>
                        <a:gd name="T22" fmla="*/ 119 w 865"/>
                        <a:gd name="T23" fmla="*/ 404 h 2071"/>
                        <a:gd name="T24" fmla="*/ 131 w 865"/>
                        <a:gd name="T25" fmla="*/ 590 h 2071"/>
                        <a:gd name="T26" fmla="*/ 173 w 865"/>
                        <a:gd name="T27" fmla="*/ 782 h 2071"/>
                        <a:gd name="T28" fmla="*/ 197 w 865"/>
                        <a:gd name="T29" fmla="*/ 884 h 2071"/>
                        <a:gd name="T30" fmla="*/ 167 w 865"/>
                        <a:gd name="T31" fmla="*/ 986 h 2071"/>
                        <a:gd name="T32" fmla="*/ 65 w 865"/>
                        <a:gd name="T33" fmla="*/ 1124 h 2071"/>
                        <a:gd name="T34" fmla="*/ 17 w 865"/>
                        <a:gd name="T35" fmla="*/ 1298 h 2071"/>
                        <a:gd name="T36" fmla="*/ 5 w 865"/>
                        <a:gd name="T37" fmla="*/ 1550 h 2071"/>
                        <a:gd name="T38" fmla="*/ 47 w 865"/>
                        <a:gd name="T39" fmla="*/ 1748 h 2071"/>
                        <a:gd name="T40" fmla="*/ 131 w 865"/>
                        <a:gd name="T41" fmla="*/ 1898 h 2071"/>
                        <a:gd name="T42" fmla="*/ 299 w 865"/>
                        <a:gd name="T43" fmla="*/ 1988 h 2071"/>
                        <a:gd name="T44" fmla="*/ 425 w 865"/>
                        <a:gd name="T45" fmla="*/ 1982 h 2071"/>
                        <a:gd name="T46" fmla="*/ 467 w 865"/>
                        <a:gd name="T47" fmla="*/ 1994 h 2071"/>
                        <a:gd name="T48" fmla="*/ 497 w 865"/>
                        <a:gd name="T49" fmla="*/ 2066 h 2071"/>
                        <a:gd name="T50" fmla="*/ 497 w 865"/>
                        <a:gd name="T51" fmla="*/ 1964 h 2071"/>
                        <a:gd name="T52" fmla="*/ 557 w 865"/>
                        <a:gd name="T53" fmla="*/ 1778 h 2071"/>
                        <a:gd name="T54" fmla="*/ 617 w 865"/>
                        <a:gd name="T55" fmla="*/ 1658 h 2071"/>
                        <a:gd name="T56" fmla="*/ 581 w 865"/>
                        <a:gd name="T57" fmla="*/ 1700 h 2071"/>
                        <a:gd name="T58" fmla="*/ 515 w 865"/>
                        <a:gd name="T59" fmla="*/ 1820 h 2071"/>
                        <a:gd name="T60" fmla="*/ 407 w 865"/>
                        <a:gd name="T61" fmla="*/ 1904 h 2071"/>
                        <a:gd name="T62" fmla="*/ 269 w 865"/>
                        <a:gd name="T63" fmla="*/ 1898 h 2071"/>
                        <a:gd name="T64" fmla="*/ 179 w 865"/>
                        <a:gd name="T65" fmla="*/ 1814 h 2071"/>
                        <a:gd name="T66" fmla="*/ 113 w 865"/>
                        <a:gd name="T67" fmla="*/ 1640 h 2071"/>
                        <a:gd name="T68" fmla="*/ 107 w 865"/>
                        <a:gd name="T69" fmla="*/ 1394 h 2071"/>
                        <a:gd name="T70" fmla="*/ 137 w 865"/>
                        <a:gd name="T71" fmla="*/ 1190 h 2071"/>
                        <a:gd name="T72" fmla="*/ 203 w 865"/>
                        <a:gd name="T73" fmla="*/ 1070 h 2071"/>
                        <a:gd name="T74" fmla="*/ 323 w 865"/>
                        <a:gd name="T75" fmla="*/ 1022 h 2071"/>
                        <a:gd name="T76" fmla="*/ 509 w 865"/>
                        <a:gd name="T77" fmla="*/ 1076 h 2071"/>
                        <a:gd name="T78" fmla="*/ 611 w 865"/>
                        <a:gd name="T79" fmla="*/ 1124 h 2071"/>
                        <a:gd name="T80" fmla="*/ 665 w 865"/>
                        <a:gd name="T81" fmla="*/ 1100 h 2071"/>
                        <a:gd name="T82" fmla="*/ 659 w 865"/>
                        <a:gd name="T83" fmla="*/ 1046 h 2071"/>
                        <a:gd name="T84" fmla="*/ 611 w 865"/>
                        <a:gd name="T85" fmla="*/ 1004 h 2071"/>
                        <a:gd name="T86" fmla="*/ 497 w 865"/>
                        <a:gd name="T87" fmla="*/ 980 h 2071"/>
                        <a:gd name="T88" fmla="*/ 323 w 865"/>
                        <a:gd name="T89" fmla="*/ 896 h 2071"/>
                        <a:gd name="T90" fmla="*/ 233 w 865"/>
                        <a:gd name="T91" fmla="*/ 680 h 2071"/>
                        <a:gd name="T92" fmla="*/ 209 w 865"/>
                        <a:gd name="T93" fmla="*/ 416 h 2071"/>
                        <a:gd name="T94" fmla="*/ 317 w 865"/>
                        <a:gd name="T95" fmla="*/ 170 h 2071"/>
                        <a:gd name="T96" fmla="*/ 485 w 865"/>
                        <a:gd name="T97" fmla="*/ 110 h 2071"/>
                        <a:gd name="T98" fmla="*/ 617 w 865"/>
                        <a:gd name="T99" fmla="*/ 164 h 2071"/>
                        <a:gd name="T100" fmla="*/ 707 w 865"/>
                        <a:gd name="T101" fmla="*/ 290 h 2071"/>
                        <a:gd name="T102" fmla="*/ 737 w 865"/>
                        <a:gd name="T103" fmla="*/ 428 h 2071"/>
                        <a:gd name="T104" fmla="*/ 773 w 865"/>
                        <a:gd name="T105" fmla="*/ 602 h 2071"/>
                        <a:gd name="T106" fmla="*/ 809 w 865"/>
                        <a:gd name="T107" fmla="*/ 584 h 2071"/>
                        <a:gd name="T108" fmla="*/ 785 w 865"/>
                        <a:gd name="T109" fmla="*/ 530 h 207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51" name="Oval 12"/>
                  <p:cNvSpPr>
                    <a:spLocks noChangeArrowheads="1"/>
                  </p:cNvSpPr>
                  <p:nvPr/>
                </p:nvSpPr>
                <p:spPr bwMode="auto">
                  <a:xfrm>
                    <a:off x="2396" y="1428"/>
                    <a:ext cx="175" cy="247"/>
                  </a:xfrm>
                  <a:prstGeom prst="ellipse">
                    <a:avLst/>
                  </a:prstGeom>
                  <a:solidFill>
                    <a:srgbClr val="E7D6B7"/>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omic Sans MS" panose="030F0702030302020204" pitchFamily="66" charset="0"/>
                        <a:cs typeface="Arial" panose="020B0604020202020204" pitchFamily="34" charset="0"/>
                      </a:defRPr>
                    </a:lvl1pPr>
                    <a:lvl2pPr marL="742950" indent="-285750">
                      <a:defRPr>
                        <a:solidFill>
                          <a:schemeClr val="tx1"/>
                        </a:solidFill>
                        <a:latin typeface="Comic Sans MS" panose="030F0702030302020204" pitchFamily="66" charset="0"/>
                        <a:cs typeface="Arial" panose="020B0604020202020204" pitchFamily="34" charset="0"/>
                      </a:defRPr>
                    </a:lvl2pPr>
                    <a:lvl3pPr marL="1143000" indent="-228600">
                      <a:defRPr>
                        <a:solidFill>
                          <a:schemeClr val="tx1"/>
                        </a:solidFill>
                        <a:latin typeface="Comic Sans MS" panose="030F0702030302020204" pitchFamily="66" charset="0"/>
                        <a:cs typeface="Arial" panose="020B0604020202020204" pitchFamily="34" charset="0"/>
                      </a:defRPr>
                    </a:lvl3pPr>
                    <a:lvl4pPr marL="1600200" indent="-228600">
                      <a:defRPr>
                        <a:solidFill>
                          <a:schemeClr val="tx1"/>
                        </a:solidFill>
                        <a:latin typeface="Comic Sans MS" panose="030F0702030302020204" pitchFamily="66" charset="0"/>
                        <a:cs typeface="Arial" panose="020B0604020202020204" pitchFamily="34" charset="0"/>
                      </a:defRPr>
                    </a:lvl4pPr>
                    <a:lvl5pPr marL="2057400" indent="-228600">
                      <a:defRPr>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defRPr/>
                    </a:pPr>
                    <a:endParaRPr lang="en-GB" altLang="en-US" smtClean="0"/>
                  </a:p>
                </p:txBody>
              </p:sp>
              <p:sp>
                <p:nvSpPr>
                  <p:cNvPr id="52" name="Freeform 13"/>
                  <p:cNvSpPr>
                    <a:spLocks/>
                  </p:cNvSpPr>
                  <p:nvPr/>
                </p:nvSpPr>
                <p:spPr bwMode="auto">
                  <a:xfrm>
                    <a:off x="2595" y="741"/>
                    <a:ext cx="266" cy="521"/>
                  </a:xfrm>
                  <a:custGeom>
                    <a:avLst/>
                    <a:gdLst>
                      <a:gd name="T0" fmla="*/ 3 w 266"/>
                      <a:gd name="T1" fmla="*/ 483 h 521"/>
                      <a:gd name="T2" fmla="*/ 27 w 266"/>
                      <a:gd name="T3" fmla="*/ 273 h 521"/>
                      <a:gd name="T4" fmla="*/ 111 w 266"/>
                      <a:gd name="T5" fmla="*/ 45 h 521"/>
                      <a:gd name="T6" fmla="*/ 183 w 266"/>
                      <a:gd name="T7" fmla="*/ 3 h 521"/>
                      <a:gd name="T8" fmla="*/ 237 w 266"/>
                      <a:gd name="T9" fmla="*/ 39 h 521"/>
                      <a:gd name="T10" fmla="*/ 261 w 266"/>
                      <a:gd name="T11" fmla="*/ 129 h 521"/>
                      <a:gd name="T12" fmla="*/ 207 w 266"/>
                      <a:gd name="T13" fmla="*/ 273 h 521"/>
                      <a:gd name="T14" fmla="*/ 105 w 266"/>
                      <a:gd name="T15" fmla="*/ 477 h 521"/>
                      <a:gd name="T16" fmla="*/ 45 w 266"/>
                      <a:gd name="T17" fmla="*/ 501 h 521"/>
                      <a:gd name="T18" fmla="*/ 3 w 266"/>
                      <a:gd name="T19" fmla="*/ 483 h 5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3" name="Freeform 14"/>
                  <p:cNvSpPr>
                    <a:spLocks/>
                  </p:cNvSpPr>
                  <p:nvPr/>
                </p:nvSpPr>
                <p:spPr bwMode="auto">
                  <a:xfrm>
                    <a:off x="2672" y="1593"/>
                    <a:ext cx="392" cy="340"/>
                  </a:xfrm>
                  <a:custGeom>
                    <a:avLst/>
                    <a:gdLst>
                      <a:gd name="T0" fmla="*/ 100 w 392"/>
                      <a:gd name="T1" fmla="*/ 201 h 340"/>
                      <a:gd name="T2" fmla="*/ 16 w 392"/>
                      <a:gd name="T3" fmla="*/ 87 h 340"/>
                      <a:gd name="T4" fmla="*/ 4 w 392"/>
                      <a:gd name="T5" fmla="*/ 45 h 340"/>
                      <a:gd name="T6" fmla="*/ 28 w 392"/>
                      <a:gd name="T7" fmla="*/ 3 h 340"/>
                      <a:gd name="T8" fmla="*/ 130 w 392"/>
                      <a:gd name="T9" fmla="*/ 27 h 340"/>
                      <a:gd name="T10" fmla="*/ 250 w 392"/>
                      <a:gd name="T11" fmla="*/ 75 h 340"/>
                      <a:gd name="T12" fmla="*/ 364 w 392"/>
                      <a:gd name="T13" fmla="*/ 159 h 340"/>
                      <a:gd name="T14" fmla="*/ 388 w 392"/>
                      <a:gd name="T15" fmla="*/ 273 h 340"/>
                      <a:gd name="T16" fmla="*/ 340 w 392"/>
                      <a:gd name="T17" fmla="*/ 333 h 340"/>
                      <a:gd name="T18" fmla="*/ 244 w 392"/>
                      <a:gd name="T19" fmla="*/ 315 h 340"/>
                      <a:gd name="T20" fmla="*/ 100 w 392"/>
                      <a:gd name="T21" fmla="*/ 201 h 3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4" name="Freeform 15"/>
                  <p:cNvSpPr>
                    <a:spLocks/>
                  </p:cNvSpPr>
                  <p:nvPr/>
                </p:nvSpPr>
                <p:spPr bwMode="auto">
                  <a:xfrm>
                    <a:off x="2412" y="1929"/>
                    <a:ext cx="151" cy="558"/>
                  </a:xfrm>
                  <a:custGeom>
                    <a:avLst/>
                    <a:gdLst>
                      <a:gd name="T0" fmla="*/ 18 w 151"/>
                      <a:gd name="T1" fmla="*/ 165 h 558"/>
                      <a:gd name="T2" fmla="*/ 42 w 151"/>
                      <a:gd name="T3" fmla="*/ 39 h 558"/>
                      <a:gd name="T4" fmla="*/ 66 w 151"/>
                      <a:gd name="T5" fmla="*/ 3 h 558"/>
                      <a:gd name="T6" fmla="*/ 108 w 151"/>
                      <a:gd name="T7" fmla="*/ 27 h 558"/>
                      <a:gd name="T8" fmla="*/ 138 w 151"/>
                      <a:gd name="T9" fmla="*/ 165 h 558"/>
                      <a:gd name="T10" fmla="*/ 144 w 151"/>
                      <a:gd name="T11" fmla="*/ 423 h 558"/>
                      <a:gd name="T12" fmla="*/ 96 w 151"/>
                      <a:gd name="T13" fmla="*/ 543 h 558"/>
                      <a:gd name="T14" fmla="*/ 24 w 151"/>
                      <a:gd name="T15" fmla="*/ 513 h 558"/>
                      <a:gd name="T16" fmla="*/ 0 w 151"/>
                      <a:gd name="T17" fmla="*/ 315 h 558"/>
                      <a:gd name="T18" fmla="*/ 18 w 151"/>
                      <a:gd name="T19" fmla="*/ 165 h 5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 name="Freeform 16"/>
                  <p:cNvSpPr>
                    <a:spLocks/>
                  </p:cNvSpPr>
                  <p:nvPr/>
                </p:nvSpPr>
                <p:spPr bwMode="auto">
                  <a:xfrm>
                    <a:off x="1907" y="1589"/>
                    <a:ext cx="392" cy="253"/>
                  </a:xfrm>
                  <a:custGeom>
                    <a:avLst/>
                    <a:gdLst>
                      <a:gd name="T0" fmla="*/ 175 w 392"/>
                      <a:gd name="T1" fmla="*/ 61 h 253"/>
                      <a:gd name="T2" fmla="*/ 307 w 392"/>
                      <a:gd name="T3" fmla="*/ 19 h 253"/>
                      <a:gd name="T4" fmla="*/ 367 w 392"/>
                      <a:gd name="T5" fmla="*/ 7 h 253"/>
                      <a:gd name="T6" fmla="*/ 385 w 392"/>
                      <a:gd name="T7" fmla="*/ 61 h 253"/>
                      <a:gd name="T8" fmla="*/ 325 w 392"/>
                      <a:gd name="T9" fmla="*/ 133 h 253"/>
                      <a:gd name="T10" fmla="*/ 193 w 392"/>
                      <a:gd name="T11" fmla="*/ 223 h 253"/>
                      <a:gd name="T12" fmla="*/ 37 w 392"/>
                      <a:gd name="T13" fmla="*/ 247 h 253"/>
                      <a:gd name="T14" fmla="*/ 1 w 392"/>
                      <a:gd name="T15" fmla="*/ 187 h 253"/>
                      <a:gd name="T16" fmla="*/ 43 w 392"/>
                      <a:gd name="T17" fmla="*/ 115 h 253"/>
                      <a:gd name="T18" fmla="*/ 175 w 392"/>
                      <a:gd name="T19" fmla="*/ 61 h 2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6" name="Freeform 17"/>
                  <p:cNvSpPr>
                    <a:spLocks/>
                  </p:cNvSpPr>
                  <p:nvPr/>
                </p:nvSpPr>
                <p:spPr bwMode="auto">
                  <a:xfrm>
                    <a:off x="2094" y="930"/>
                    <a:ext cx="238" cy="386"/>
                  </a:xfrm>
                  <a:custGeom>
                    <a:avLst/>
                    <a:gdLst>
                      <a:gd name="T0" fmla="*/ 78 w 238"/>
                      <a:gd name="T1" fmla="*/ 270 h 386"/>
                      <a:gd name="T2" fmla="*/ 24 w 238"/>
                      <a:gd name="T3" fmla="*/ 192 h 386"/>
                      <a:gd name="T4" fmla="*/ 0 w 238"/>
                      <a:gd name="T5" fmla="*/ 96 h 386"/>
                      <a:gd name="T6" fmla="*/ 24 w 238"/>
                      <a:gd name="T7" fmla="*/ 12 h 386"/>
                      <a:gd name="T8" fmla="*/ 120 w 238"/>
                      <a:gd name="T9" fmla="*/ 24 h 386"/>
                      <a:gd name="T10" fmla="*/ 180 w 238"/>
                      <a:gd name="T11" fmla="*/ 132 h 386"/>
                      <a:gd name="T12" fmla="*/ 234 w 238"/>
                      <a:gd name="T13" fmla="*/ 306 h 386"/>
                      <a:gd name="T14" fmla="*/ 204 w 238"/>
                      <a:gd name="T15" fmla="*/ 378 h 386"/>
                      <a:gd name="T16" fmla="*/ 168 w 238"/>
                      <a:gd name="T17" fmla="*/ 354 h 386"/>
                      <a:gd name="T18" fmla="*/ 78 w 238"/>
                      <a:gd name="T19" fmla="*/ 270 h 3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pic>
              <p:nvPicPr>
                <p:cNvPr id="42" name="Picture 1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80"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3" name="Picture 19"/>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74"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 name="Picture 2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424" y="3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5" name="Picture 2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76" y="57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6" name="Picture 2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74" y="5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 name="Picture 2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472" y="76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 name="Picture 2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74"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 name="Picture 2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74" y="12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21" name="Group 26"/>
              <p:cNvGrpSpPr>
                <a:grpSpLocks/>
              </p:cNvGrpSpPr>
              <p:nvPr userDrawn="1"/>
            </p:nvGrpSpPr>
            <p:grpSpPr bwMode="auto">
              <a:xfrm>
                <a:off x="4944" y="1008"/>
                <a:ext cx="522" cy="2967"/>
                <a:chOff x="4944" y="1008"/>
                <a:chExt cx="522" cy="2967"/>
              </a:xfrm>
            </p:grpSpPr>
            <p:pic>
              <p:nvPicPr>
                <p:cNvPr id="22" name="Picture 2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36"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2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84" y="1200"/>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29"/>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36" y="158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 name="Picture 3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80" y="17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 name="Picture 3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40" y="182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 name="Picture 3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88" y="201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Picture 3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80" y="206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3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32" y="23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 name="Picture 3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2" y="22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 name="Picture 36"/>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2" y="24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 name="Picture 3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36" y="25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 name="Picture 3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32" y="13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 name="Picture 39"/>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44" y="27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5" name="Picture 4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2" y="307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 name="Picture 4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32" y="331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7" name="Picture 4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2" y="34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8" name="Picture 4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88" y="35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9" name="Picture 4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2" y="37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 name="Picture 4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84" y="369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9" name="Freeform 46"/>
            <p:cNvSpPr>
              <a:spLocks/>
            </p:cNvSpPr>
            <p:nvPr/>
          </p:nvSpPr>
          <p:spPr bwMode="auto">
            <a:xfrm>
              <a:off x="5010" y="3092"/>
              <a:ext cx="750" cy="1222"/>
            </a:xfrm>
            <a:custGeom>
              <a:avLst/>
              <a:gdLst>
                <a:gd name="T0" fmla="*/ 372 w 750"/>
                <a:gd name="T1" fmla="*/ 154 h 1222"/>
                <a:gd name="T2" fmla="*/ 378 w 750"/>
                <a:gd name="T3" fmla="*/ 412 h 1222"/>
                <a:gd name="T4" fmla="*/ 312 w 750"/>
                <a:gd name="T5" fmla="*/ 724 h 1222"/>
                <a:gd name="T6" fmla="*/ 138 w 750"/>
                <a:gd name="T7" fmla="*/ 928 h 1222"/>
                <a:gd name="T8" fmla="*/ 0 w 750"/>
                <a:gd name="T9" fmla="*/ 976 h 1222"/>
                <a:gd name="T10" fmla="*/ 0 w 750"/>
                <a:gd name="T11" fmla="*/ 1222 h 1222"/>
                <a:gd name="T12" fmla="*/ 750 w 750"/>
                <a:gd name="T13" fmla="*/ 1222 h 1222"/>
                <a:gd name="T14" fmla="*/ 750 w 750"/>
                <a:gd name="T15" fmla="*/ 178 h 1222"/>
                <a:gd name="T16" fmla="*/ 372 w 750"/>
                <a:gd name="T17" fmla="*/ 154 h 12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 name="Freeform 47"/>
            <p:cNvSpPr>
              <a:spLocks/>
            </p:cNvSpPr>
            <p:nvPr/>
          </p:nvSpPr>
          <p:spPr bwMode="auto">
            <a:xfrm>
              <a:off x="5001" y="3060"/>
              <a:ext cx="768" cy="1260"/>
            </a:xfrm>
            <a:custGeom>
              <a:avLst/>
              <a:gdLst>
                <a:gd name="T0" fmla="*/ 0 w 768"/>
                <a:gd name="T1" fmla="*/ 1260 h 1260"/>
                <a:gd name="T2" fmla="*/ 0 w 768"/>
                <a:gd name="T3" fmla="*/ 1134 h 1260"/>
                <a:gd name="T4" fmla="*/ 210 w 768"/>
                <a:gd name="T5" fmla="*/ 1032 h 1260"/>
                <a:gd name="T6" fmla="*/ 324 w 768"/>
                <a:gd name="T7" fmla="*/ 918 h 1260"/>
                <a:gd name="T8" fmla="*/ 414 w 768"/>
                <a:gd name="T9" fmla="*/ 714 h 1260"/>
                <a:gd name="T10" fmla="*/ 450 w 768"/>
                <a:gd name="T11" fmla="*/ 456 h 1260"/>
                <a:gd name="T12" fmla="*/ 438 w 768"/>
                <a:gd name="T13" fmla="*/ 258 h 1260"/>
                <a:gd name="T14" fmla="*/ 684 w 768"/>
                <a:gd name="T15" fmla="*/ 0 h 1260"/>
                <a:gd name="T16" fmla="*/ 768 w 768"/>
                <a:gd name="T17" fmla="*/ 18 h 1260"/>
                <a:gd name="T18" fmla="*/ 768 w 768"/>
                <a:gd name="T19" fmla="*/ 1254 h 1260"/>
                <a:gd name="T20" fmla="*/ 0 w 768"/>
                <a:gd name="T21" fmla="*/ 1260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11" name="Freeform 48"/>
            <p:cNvSpPr>
              <a:spLocks/>
            </p:cNvSpPr>
            <p:nvPr/>
          </p:nvSpPr>
          <p:spPr bwMode="auto">
            <a:xfrm>
              <a:off x="4994" y="1775"/>
              <a:ext cx="776" cy="2543"/>
            </a:xfrm>
            <a:custGeom>
              <a:avLst/>
              <a:gdLst>
                <a:gd name="T0" fmla="*/ 550 w 776"/>
                <a:gd name="T1" fmla="*/ 115 h 2543"/>
                <a:gd name="T2" fmla="*/ 460 w 776"/>
                <a:gd name="T3" fmla="*/ 529 h 2543"/>
                <a:gd name="T4" fmla="*/ 298 w 776"/>
                <a:gd name="T5" fmla="*/ 925 h 2543"/>
                <a:gd name="T6" fmla="*/ 76 w 776"/>
                <a:gd name="T7" fmla="*/ 1267 h 2543"/>
                <a:gd name="T8" fmla="*/ 4 w 776"/>
                <a:gd name="T9" fmla="*/ 1339 h 2543"/>
                <a:gd name="T10" fmla="*/ 100 w 776"/>
                <a:gd name="T11" fmla="*/ 1351 h 2543"/>
                <a:gd name="T12" fmla="*/ 286 w 776"/>
                <a:gd name="T13" fmla="*/ 1399 h 2543"/>
                <a:gd name="T14" fmla="*/ 394 w 776"/>
                <a:gd name="T15" fmla="*/ 1525 h 2543"/>
                <a:gd name="T16" fmla="*/ 478 w 776"/>
                <a:gd name="T17" fmla="*/ 1705 h 2543"/>
                <a:gd name="T18" fmla="*/ 478 w 776"/>
                <a:gd name="T19" fmla="*/ 1969 h 2543"/>
                <a:gd name="T20" fmla="*/ 370 w 776"/>
                <a:gd name="T21" fmla="*/ 2263 h 2543"/>
                <a:gd name="T22" fmla="*/ 124 w 776"/>
                <a:gd name="T23" fmla="*/ 2479 h 2543"/>
                <a:gd name="T24" fmla="*/ 22 w 776"/>
                <a:gd name="T25" fmla="*/ 2515 h 2543"/>
                <a:gd name="T26" fmla="*/ 196 w 776"/>
                <a:gd name="T27" fmla="*/ 2533 h 2543"/>
                <a:gd name="T28" fmla="*/ 388 w 776"/>
                <a:gd name="T29" fmla="*/ 2455 h 2543"/>
                <a:gd name="T30" fmla="*/ 502 w 776"/>
                <a:gd name="T31" fmla="*/ 2299 h 2543"/>
                <a:gd name="T32" fmla="*/ 598 w 776"/>
                <a:gd name="T33" fmla="*/ 2197 h 2543"/>
                <a:gd name="T34" fmla="*/ 694 w 776"/>
                <a:gd name="T35" fmla="*/ 2197 h 2543"/>
                <a:gd name="T36" fmla="*/ 742 w 776"/>
                <a:gd name="T37" fmla="*/ 2230 h 2543"/>
                <a:gd name="T38" fmla="*/ 712 w 776"/>
                <a:gd name="T39" fmla="*/ 2137 h 2543"/>
                <a:gd name="T40" fmla="*/ 664 w 776"/>
                <a:gd name="T41" fmla="*/ 1807 h 2543"/>
                <a:gd name="T42" fmla="*/ 670 w 776"/>
                <a:gd name="T43" fmla="*/ 1561 h 2543"/>
                <a:gd name="T44" fmla="*/ 718 w 776"/>
                <a:gd name="T45" fmla="*/ 1393 h 2543"/>
                <a:gd name="T46" fmla="*/ 748 w 776"/>
                <a:gd name="T47" fmla="*/ 1219 h 2543"/>
                <a:gd name="T48" fmla="*/ 550 w 776"/>
                <a:gd name="T49" fmla="*/ 115 h 2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12" name="Freeform 49" descr="kimonopat1"/>
            <p:cNvSpPr>
              <a:spLocks/>
            </p:cNvSpPr>
            <p:nvPr/>
          </p:nvSpPr>
          <p:spPr bwMode="auto">
            <a:xfrm>
              <a:off x="5046" y="2229"/>
              <a:ext cx="617" cy="1376"/>
            </a:xfrm>
            <a:custGeom>
              <a:avLst/>
              <a:gdLst>
                <a:gd name="T0" fmla="*/ 486 w 617"/>
                <a:gd name="T1" fmla="*/ 3 h 1376"/>
                <a:gd name="T2" fmla="*/ 402 w 617"/>
                <a:gd name="T3" fmla="*/ 381 h 1376"/>
                <a:gd name="T4" fmla="*/ 216 w 617"/>
                <a:gd name="T5" fmla="*/ 777 h 1376"/>
                <a:gd name="T6" fmla="*/ 0 w 617"/>
                <a:gd name="T7" fmla="*/ 1119 h 1376"/>
                <a:gd name="T8" fmla="*/ 102 w 617"/>
                <a:gd name="T9" fmla="*/ 1101 h 1376"/>
                <a:gd name="T10" fmla="*/ 282 w 617"/>
                <a:gd name="T11" fmla="*/ 1119 h 1376"/>
                <a:gd name="T12" fmla="*/ 378 w 617"/>
                <a:gd name="T13" fmla="*/ 1185 h 1376"/>
                <a:gd name="T14" fmla="*/ 432 w 617"/>
                <a:gd name="T15" fmla="*/ 1269 h 1376"/>
                <a:gd name="T16" fmla="*/ 444 w 617"/>
                <a:gd name="T17" fmla="*/ 1365 h 1376"/>
                <a:gd name="T18" fmla="*/ 498 w 617"/>
                <a:gd name="T19" fmla="*/ 1203 h 1376"/>
                <a:gd name="T20" fmla="*/ 564 w 617"/>
                <a:gd name="T21" fmla="*/ 825 h 1376"/>
                <a:gd name="T22" fmla="*/ 606 w 617"/>
                <a:gd name="T23" fmla="*/ 363 h 1376"/>
                <a:gd name="T24" fmla="*/ 486 w 617"/>
                <a:gd name="T25" fmla="*/ 3 h 13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3"/>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 name="Freeform 50" descr="kimonopat1"/>
            <p:cNvSpPr>
              <a:spLocks/>
            </p:cNvSpPr>
            <p:nvPr/>
          </p:nvSpPr>
          <p:spPr bwMode="auto">
            <a:xfrm>
              <a:off x="5193" y="269"/>
              <a:ext cx="576" cy="3180"/>
            </a:xfrm>
            <a:custGeom>
              <a:avLst/>
              <a:gdLst>
                <a:gd name="T0" fmla="*/ 42 w 576"/>
                <a:gd name="T1" fmla="*/ 61 h 3180"/>
                <a:gd name="T2" fmla="*/ 156 w 576"/>
                <a:gd name="T3" fmla="*/ 517 h 3180"/>
                <a:gd name="T4" fmla="*/ 288 w 576"/>
                <a:gd name="T5" fmla="*/ 991 h 3180"/>
                <a:gd name="T6" fmla="*/ 414 w 576"/>
                <a:gd name="T7" fmla="*/ 1435 h 3180"/>
                <a:gd name="T8" fmla="*/ 576 w 576"/>
                <a:gd name="T9" fmla="*/ 1807 h 3180"/>
                <a:gd name="T10" fmla="*/ 576 w 576"/>
                <a:gd name="T11" fmla="*/ 3055 h 3180"/>
                <a:gd name="T12" fmla="*/ 414 w 576"/>
                <a:gd name="T13" fmla="*/ 2557 h 3180"/>
                <a:gd name="T14" fmla="*/ 252 w 576"/>
                <a:gd name="T15" fmla="*/ 1765 h 3180"/>
                <a:gd name="T16" fmla="*/ 126 w 576"/>
                <a:gd name="T17" fmla="*/ 961 h 3180"/>
                <a:gd name="T18" fmla="*/ 12 w 576"/>
                <a:gd name="T19" fmla="*/ 151 h 3180"/>
                <a:gd name="T20" fmla="*/ 42 w 576"/>
                <a:gd name="T21" fmla="*/ 61 h 31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3"/>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4" name="Freeform 51"/>
            <p:cNvSpPr>
              <a:spLocks/>
            </p:cNvSpPr>
            <p:nvPr/>
          </p:nvSpPr>
          <p:spPr bwMode="auto">
            <a:xfrm>
              <a:off x="5197" y="165"/>
              <a:ext cx="573" cy="1935"/>
            </a:xfrm>
            <a:custGeom>
              <a:avLst/>
              <a:gdLst>
                <a:gd name="T0" fmla="*/ 69 w 573"/>
                <a:gd name="T1" fmla="*/ 63 h 1935"/>
                <a:gd name="T2" fmla="*/ 207 w 573"/>
                <a:gd name="T3" fmla="*/ 549 h 1935"/>
                <a:gd name="T4" fmla="*/ 381 w 573"/>
                <a:gd name="T5" fmla="*/ 1101 h 1935"/>
                <a:gd name="T6" fmla="*/ 573 w 573"/>
                <a:gd name="T7" fmla="*/ 1575 h 1935"/>
                <a:gd name="T8" fmla="*/ 573 w 573"/>
                <a:gd name="T9" fmla="*/ 1935 h 1935"/>
                <a:gd name="T10" fmla="*/ 321 w 573"/>
                <a:gd name="T11" fmla="*/ 1449 h 1935"/>
                <a:gd name="T12" fmla="*/ 147 w 573"/>
                <a:gd name="T13" fmla="*/ 699 h 1935"/>
                <a:gd name="T14" fmla="*/ 15 w 573"/>
                <a:gd name="T15" fmla="*/ 171 h 1935"/>
                <a:gd name="T16" fmla="*/ 69 w 573"/>
                <a:gd name="T17" fmla="*/ 63 h 19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 name="Freeform 52"/>
            <p:cNvSpPr>
              <a:spLocks/>
            </p:cNvSpPr>
            <p:nvPr/>
          </p:nvSpPr>
          <p:spPr bwMode="auto">
            <a:xfrm>
              <a:off x="5004" y="0"/>
              <a:ext cx="363"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 name="Freeform 53"/>
            <p:cNvSpPr>
              <a:spLocks/>
            </p:cNvSpPr>
            <p:nvPr/>
          </p:nvSpPr>
          <p:spPr bwMode="auto">
            <a:xfrm>
              <a:off x="5004" y="1"/>
              <a:ext cx="189"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17"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omic Sans MS" panose="030F0702030302020204" pitchFamily="66" charset="0"/>
                  <a:cs typeface="Arial" panose="020B0604020202020204" pitchFamily="34" charset="0"/>
                </a:defRPr>
              </a:lvl1pPr>
              <a:lvl2pPr marL="742950" indent="-285750">
                <a:defRPr>
                  <a:solidFill>
                    <a:schemeClr val="tx1"/>
                  </a:solidFill>
                  <a:latin typeface="Comic Sans MS" panose="030F0702030302020204" pitchFamily="66" charset="0"/>
                  <a:cs typeface="Arial" panose="020B0604020202020204" pitchFamily="34" charset="0"/>
                </a:defRPr>
              </a:lvl2pPr>
              <a:lvl3pPr marL="1143000" indent="-228600">
                <a:defRPr>
                  <a:solidFill>
                    <a:schemeClr val="tx1"/>
                  </a:solidFill>
                  <a:latin typeface="Comic Sans MS" panose="030F0702030302020204" pitchFamily="66" charset="0"/>
                  <a:cs typeface="Arial" panose="020B0604020202020204" pitchFamily="34" charset="0"/>
                </a:defRPr>
              </a:lvl3pPr>
              <a:lvl4pPr marL="1600200" indent="-228600">
                <a:defRPr>
                  <a:solidFill>
                    <a:schemeClr val="tx1"/>
                  </a:solidFill>
                  <a:latin typeface="Comic Sans MS" panose="030F0702030302020204" pitchFamily="66" charset="0"/>
                  <a:cs typeface="Arial" panose="020B0604020202020204" pitchFamily="34" charset="0"/>
                </a:defRPr>
              </a:lvl4pPr>
              <a:lvl5pPr marL="2057400" indent="-228600">
                <a:defRPr>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algn="ctr" eaLnBrk="1" hangingPunct="1">
                <a:defRPr/>
              </a:pPr>
              <a:endParaRPr kumimoji="1" lang="en-US" altLang="en-US" smtClean="0">
                <a:latin typeface="Arial" panose="020B0604020202020204" pitchFamily="34" charset="0"/>
              </a:endParaRPr>
            </a:p>
          </p:txBody>
        </p:sp>
        <p:sp>
          <p:nvSpPr>
            <p:cNvPr id="18" name="Freeform 55"/>
            <p:cNvSpPr>
              <a:spLocks/>
            </p:cNvSpPr>
            <p:nvPr/>
          </p:nvSpPr>
          <p:spPr bwMode="auto">
            <a:xfrm>
              <a:off x="5013" y="3924"/>
              <a:ext cx="734" cy="390"/>
            </a:xfrm>
            <a:custGeom>
              <a:avLst/>
              <a:gdLst>
                <a:gd name="T0" fmla="*/ 1 w 692"/>
                <a:gd name="T1" fmla="*/ 357 h 378"/>
                <a:gd name="T2" fmla="*/ 109 w 692"/>
                <a:gd name="T3" fmla="*/ 341 h 378"/>
                <a:gd name="T4" fmla="*/ 241 w 692"/>
                <a:gd name="T5" fmla="*/ 305 h 378"/>
                <a:gd name="T6" fmla="*/ 353 w 692"/>
                <a:gd name="T7" fmla="*/ 209 h 378"/>
                <a:gd name="T8" fmla="*/ 429 w 692"/>
                <a:gd name="T9" fmla="*/ 89 h 378"/>
                <a:gd name="T10" fmla="*/ 493 w 692"/>
                <a:gd name="T11" fmla="*/ 17 h 378"/>
                <a:gd name="T12" fmla="*/ 577 w 692"/>
                <a:gd name="T13" fmla="*/ 1 h 378"/>
                <a:gd name="T14" fmla="*/ 629 w 692"/>
                <a:gd name="T15" fmla="*/ 21 h 378"/>
                <a:gd name="T16" fmla="*/ 673 w 692"/>
                <a:gd name="T17" fmla="*/ 65 h 378"/>
                <a:gd name="T18" fmla="*/ 673 w 692"/>
                <a:gd name="T19" fmla="*/ 137 h 378"/>
                <a:gd name="T20" fmla="*/ 561 w 692"/>
                <a:gd name="T21" fmla="*/ 225 h 378"/>
                <a:gd name="T22" fmla="*/ 425 w 692"/>
                <a:gd name="T23" fmla="*/ 297 h 378"/>
                <a:gd name="T24" fmla="*/ 245 w 692"/>
                <a:gd name="T25" fmla="*/ 357 h 378"/>
                <a:gd name="T26" fmla="*/ 113 w 692"/>
                <a:gd name="T27" fmla="*/ 377 h 378"/>
                <a:gd name="T28" fmla="*/ 1 w 692"/>
                <a:gd name="T29" fmla="*/ 357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19" name="AutoShape 56"/>
            <p:cNvSpPr>
              <a:spLocks noChangeArrowheads="1"/>
            </p:cNvSpPr>
            <p:nvPr/>
          </p:nvSpPr>
          <p:spPr bwMode="hidden">
            <a:xfrm rot="5400000">
              <a:off x="2724" y="2089"/>
              <a:ext cx="4320" cy="14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105 w 21600"/>
                <a:gd name="T13" fmla="*/ 2130 h 21600"/>
                <a:gd name="T14" fmla="*/ 19495 w 21600"/>
                <a:gd name="T15" fmla="*/ 19470 h 21600"/>
              </a:gdLst>
              <a:ahLst/>
              <a:cxnLst>
                <a:cxn ang="T8">
                  <a:pos x="T0" y="T1"/>
                </a:cxn>
                <a:cxn ang="T9">
                  <a:pos x="T2" y="T3"/>
                </a:cxn>
                <a:cxn ang="T10">
                  <a:pos x="T4" y="T5"/>
                </a:cxn>
                <a:cxn ang="T11">
                  <a:pos x="T6" y="T7"/>
                </a:cxn>
              </a:cxnLst>
              <a:rect l="T12" t="T13" r="T14" b="T15"/>
              <a:pathLst>
                <a:path w="21600" h="21600">
                  <a:moveTo>
                    <a:pt x="0" y="0"/>
                  </a:moveTo>
                  <a:lnTo>
                    <a:pt x="607" y="21600"/>
                  </a:lnTo>
                  <a:lnTo>
                    <a:pt x="20993" y="21600"/>
                  </a:lnTo>
                  <a:lnTo>
                    <a:pt x="21600" y="0"/>
                  </a:lnTo>
                  <a:lnTo>
                    <a:pt x="0" y="0"/>
                  </a:lnTo>
                  <a:close/>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endParaRPr lang="en-GB"/>
            </a:p>
          </p:txBody>
        </p:sp>
      </p:grpSp>
      <p:sp>
        <p:nvSpPr>
          <p:cNvPr id="8249" name="Rectangle 57"/>
          <p:cNvSpPr>
            <a:spLocks noGrp="1" noChangeArrowheads="1"/>
          </p:cNvSpPr>
          <p:nvPr>
            <p:ph type="ctrTitle" sz="quarter"/>
          </p:nvPr>
        </p:nvSpPr>
        <p:spPr>
          <a:xfrm>
            <a:off x="685800" y="1370013"/>
            <a:ext cx="6965950" cy="2057400"/>
          </a:xfrm>
        </p:spPr>
        <p:txBody>
          <a:bodyPr/>
          <a:lstStyle>
            <a:lvl1pPr>
              <a:defRPr/>
            </a:lvl1pPr>
          </a:lstStyle>
          <a:p>
            <a:pPr lvl="0"/>
            <a:r>
              <a:rPr lang="en-US" altLang="en-US" noProof="0" smtClean="0"/>
              <a:t>Click to edit Master title style</a:t>
            </a:r>
          </a:p>
        </p:txBody>
      </p:sp>
      <p:sp>
        <p:nvSpPr>
          <p:cNvPr id="8250" name="Rectangle 58"/>
          <p:cNvSpPr>
            <a:spLocks noGrp="1" noChangeArrowheads="1"/>
          </p:cNvSpPr>
          <p:nvPr>
            <p:ph type="subTitle" sz="quarter" idx="1"/>
          </p:nvPr>
        </p:nvSpPr>
        <p:spPr>
          <a:xfrm>
            <a:off x="1727200" y="3886200"/>
            <a:ext cx="5640388" cy="1752600"/>
          </a:xfrm>
        </p:spPr>
        <p:txBody>
          <a:bodyPr/>
          <a:lstStyle>
            <a:lvl1pPr marL="0" indent="0" algn="ctr">
              <a:buFontTx/>
              <a:buNone/>
              <a:defRPr/>
            </a:lvl1pPr>
          </a:lstStyle>
          <a:p>
            <a:pPr lvl="0"/>
            <a:r>
              <a:rPr lang="en-US" altLang="en-US" noProof="0" smtClean="0"/>
              <a:t>Click to edit Master subtitle style</a:t>
            </a:r>
          </a:p>
        </p:txBody>
      </p:sp>
      <p:sp>
        <p:nvSpPr>
          <p:cNvPr id="59" name="Rectangle 59"/>
          <p:cNvSpPr>
            <a:spLocks noGrp="1" noChangeArrowheads="1"/>
          </p:cNvSpPr>
          <p:nvPr>
            <p:ph type="dt" sz="quarter" idx="10"/>
          </p:nvPr>
        </p:nvSpPr>
        <p:spPr/>
        <p:txBody>
          <a:bodyPr/>
          <a:lstStyle>
            <a:lvl1pPr>
              <a:defRPr/>
            </a:lvl1pPr>
          </a:lstStyle>
          <a:p>
            <a:pPr>
              <a:defRPr/>
            </a:pPr>
            <a:endParaRPr lang="en-US" altLang="en-US"/>
          </a:p>
        </p:txBody>
      </p:sp>
      <p:sp>
        <p:nvSpPr>
          <p:cNvPr id="60" name="Rectangle 60"/>
          <p:cNvSpPr>
            <a:spLocks noGrp="1" noChangeArrowheads="1"/>
          </p:cNvSpPr>
          <p:nvPr>
            <p:ph type="ftr" sz="quarter" idx="11"/>
          </p:nvPr>
        </p:nvSpPr>
        <p:spPr/>
        <p:txBody>
          <a:bodyPr/>
          <a:lstStyle>
            <a:lvl1pPr>
              <a:defRPr/>
            </a:lvl1pPr>
          </a:lstStyle>
          <a:p>
            <a:pPr>
              <a:defRPr/>
            </a:pPr>
            <a:endParaRPr lang="en-US" altLang="en-US"/>
          </a:p>
        </p:txBody>
      </p:sp>
      <p:sp>
        <p:nvSpPr>
          <p:cNvPr id="61" name="Rectangle 61"/>
          <p:cNvSpPr>
            <a:spLocks noGrp="1" noChangeArrowheads="1"/>
          </p:cNvSpPr>
          <p:nvPr>
            <p:ph type="sldNum" sz="quarter" idx="12"/>
          </p:nvPr>
        </p:nvSpPr>
        <p:spPr/>
        <p:txBody>
          <a:bodyPr/>
          <a:lstStyle>
            <a:lvl1pPr>
              <a:defRPr/>
            </a:lvl1pPr>
          </a:lstStyle>
          <a:p>
            <a:pPr>
              <a:defRPr/>
            </a:pPr>
            <a:fld id="{3BB872D1-47C3-4470-9F60-664418686E12}" type="slidenum">
              <a:rPr lang="en-US" altLang="en-US"/>
              <a:pPr>
                <a:defRPr/>
              </a:pPr>
              <a:t>‹#›</a:t>
            </a:fld>
            <a:endParaRPr lang="en-US" altLang="en-US"/>
          </a:p>
        </p:txBody>
      </p:sp>
    </p:spTree>
    <p:extLst>
      <p:ext uri="{BB962C8B-B14F-4D97-AF65-F5344CB8AC3E}">
        <p14:creationId xmlns:p14="http://schemas.microsoft.com/office/powerpoint/2010/main" val="3467716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1"/>
          <p:cNvSpPr>
            <a:spLocks noGrp="1" noChangeArrowheads="1"/>
          </p:cNvSpPr>
          <p:nvPr>
            <p:ph type="sldNum" sz="quarter" idx="12"/>
          </p:nvPr>
        </p:nvSpPr>
        <p:spPr>
          <a:ln/>
        </p:spPr>
        <p:txBody>
          <a:bodyPr/>
          <a:lstStyle>
            <a:lvl1pPr>
              <a:defRPr/>
            </a:lvl1pPr>
          </a:lstStyle>
          <a:p>
            <a:pPr>
              <a:defRPr/>
            </a:pPr>
            <a:fld id="{471185EA-B8E2-482E-A3BB-D5BD0E76DEFF}" type="slidenum">
              <a:rPr lang="en-US" altLang="en-US"/>
              <a:pPr>
                <a:defRPr/>
              </a:pPr>
              <a:t>‹#›</a:t>
            </a:fld>
            <a:endParaRPr lang="en-US" altLang="en-US"/>
          </a:p>
        </p:txBody>
      </p:sp>
    </p:spTree>
    <p:extLst>
      <p:ext uri="{BB962C8B-B14F-4D97-AF65-F5344CB8AC3E}">
        <p14:creationId xmlns:p14="http://schemas.microsoft.com/office/powerpoint/2010/main" val="2047549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27713" y="227013"/>
            <a:ext cx="1868487" cy="58689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19075" y="227013"/>
            <a:ext cx="5456238" cy="586898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1"/>
          <p:cNvSpPr>
            <a:spLocks noGrp="1" noChangeArrowheads="1"/>
          </p:cNvSpPr>
          <p:nvPr>
            <p:ph type="sldNum" sz="quarter" idx="12"/>
          </p:nvPr>
        </p:nvSpPr>
        <p:spPr>
          <a:ln/>
        </p:spPr>
        <p:txBody>
          <a:bodyPr/>
          <a:lstStyle>
            <a:lvl1pPr>
              <a:defRPr/>
            </a:lvl1pPr>
          </a:lstStyle>
          <a:p>
            <a:pPr>
              <a:defRPr/>
            </a:pPr>
            <a:fld id="{58C9F3E0-FEFF-4DA5-8307-84494037A32A}" type="slidenum">
              <a:rPr lang="en-US" altLang="en-US"/>
              <a:pPr>
                <a:defRPr/>
              </a:pPr>
              <a:t>‹#›</a:t>
            </a:fld>
            <a:endParaRPr lang="en-US" altLang="en-US"/>
          </a:p>
        </p:txBody>
      </p:sp>
    </p:spTree>
    <p:extLst>
      <p:ext uri="{BB962C8B-B14F-4D97-AF65-F5344CB8AC3E}">
        <p14:creationId xmlns:p14="http://schemas.microsoft.com/office/powerpoint/2010/main" val="594162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1"/>
          <p:cNvSpPr>
            <a:spLocks noGrp="1" noChangeArrowheads="1"/>
          </p:cNvSpPr>
          <p:nvPr>
            <p:ph type="sldNum" sz="quarter" idx="12"/>
          </p:nvPr>
        </p:nvSpPr>
        <p:spPr>
          <a:ln/>
        </p:spPr>
        <p:txBody>
          <a:bodyPr/>
          <a:lstStyle>
            <a:lvl1pPr>
              <a:defRPr/>
            </a:lvl1pPr>
          </a:lstStyle>
          <a:p>
            <a:pPr>
              <a:defRPr/>
            </a:pPr>
            <a:fld id="{8C9B4CFE-829D-4132-B462-1806582F6671}" type="slidenum">
              <a:rPr lang="en-US" altLang="en-US"/>
              <a:pPr>
                <a:defRPr/>
              </a:pPr>
              <a:t>‹#›</a:t>
            </a:fld>
            <a:endParaRPr lang="en-US" altLang="en-US"/>
          </a:p>
        </p:txBody>
      </p:sp>
    </p:spTree>
    <p:extLst>
      <p:ext uri="{BB962C8B-B14F-4D97-AF65-F5344CB8AC3E}">
        <p14:creationId xmlns:p14="http://schemas.microsoft.com/office/powerpoint/2010/main" val="2384911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5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0"/>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1"/>
          <p:cNvSpPr>
            <a:spLocks noGrp="1" noChangeArrowheads="1"/>
          </p:cNvSpPr>
          <p:nvPr>
            <p:ph type="sldNum" sz="quarter" idx="12"/>
          </p:nvPr>
        </p:nvSpPr>
        <p:spPr>
          <a:ln/>
        </p:spPr>
        <p:txBody>
          <a:bodyPr/>
          <a:lstStyle>
            <a:lvl1pPr>
              <a:defRPr/>
            </a:lvl1pPr>
          </a:lstStyle>
          <a:p>
            <a:pPr>
              <a:defRPr/>
            </a:pPr>
            <a:fld id="{DB125EF6-EECF-4586-AF7C-9D73915E4B27}" type="slidenum">
              <a:rPr lang="en-US" altLang="en-US"/>
              <a:pPr>
                <a:defRPr/>
              </a:pPr>
              <a:t>‹#›</a:t>
            </a:fld>
            <a:endParaRPr lang="en-US" altLang="en-US"/>
          </a:p>
        </p:txBody>
      </p:sp>
    </p:spTree>
    <p:extLst>
      <p:ext uri="{BB962C8B-B14F-4D97-AF65-F5344CB8AC3E}">
        <p14:creationId xmlns:p14="http://schemas.microsoft.com/office/powerpoint/2010/main" val="2324970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63525" y="1598613"/>
            <a:ext cx="3616325" cy="44973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032250" y="1598613"/>
            <a:ext cx="3617913" cy="44973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1"/>
          <p:cNvSpPr>
            <a:spLocks noGrp="1" noChangeArrowheads="1"/>
          </p:cNvSpPr>
          <p:nvPr>
            <p:ph type="sldNum" sz="quarter" idx="12"/>
          </p:nvPr>
        </p:nvSpPr>
        <p:spPr>
          <a:ln/>
        </p:spPr>
        <p:txBody>
          <a:bodyPr/>
          <a:lstStyle>
            <a:lvl1pPr>
              <a:defRPr/>
            </a:lvl1pPr>
          </a:lstStyle>
          <a:p>
            <a:pPr>
              <a:defRPr/>
            </a:pPr>
            <a:fld id="{D9A847F4-FBC4-46CF-8D3B-5775E8009CB7}" type="slidenum">
              <a:rPr lang="en-US" altLang="en-US"/>
              <a:pPr>
                <a:defRPr/>
              </a:pPr>
              <a:t>‹#›</a:t>
            </a:fld>
            <a:endParaRPr lang="en-US" altLang="en-US"/>
          </a:p>
        </p:txBody>
      </p:sp>
    </p:spTree>
    <p:extLst>
      <p:ext uri="{BB962C8B-B14F-4D97-AF65-F5344CB8AC3E}">
        <p14:creationId xmlns:p14="http://schemas.microsoft.com/office/powerpoint/2010/main" val="3650795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9"/>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0"/>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1"/>
          <p:cNvSpPr>
            <a:spLocks noGrp="1" noChangeArrowheads="1"/>
          </p:cNvSpPr>
          <p:nvPr>
            <p:ph type="sldNum" sz="quarter" idx="12"/>
          </p:nvPr>
        </p:nvSpPr>
        <p:spPr>
          <a:ln/>
        </p:spPr>
        <p:txBody>
          <a:bodyPr/>
          <a:lstStyle>
            <a:lvl1pPr>
              <a:defRPr/>
            </a:lvl1pPr>
          </a:lstStyle>
          <a:p>
            <a:pPr>
              <a:defRPr/>
            </a:pPr>
            <a:fld id="{CF7788DB-6CD8-491A-84E9-2BDDE3DAE90C}" type="slidenum">
              <a:rPr lang="en-US" altLang="en-US"/>
              <a:pPr>
                <a:defRPr/>
              </a:pPr>
              <a:t>‹#›</a:t>
            </a:fld>
            <a:endParaRPr lang="en-US" altLang="en-US"/>
          </a:p>
        </p:txBody>
      </p:sp>
    </p:spTree>
    <p:extLst>
      <p:ext uri="{BB962C8B-B14F-4D97-AF65-F5344CB8AC3E}">
        <p14:creationId xmlns:p14="http://schemas.microsoft.com/office/powerpoint/2010/main" val="3676964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9"/>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0"/>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1"/>
          <p:cNvSpPr>
            <a:spLocks noGrp="1" noChangeArrowheads="1"/>
          </p:cNvSpPr>
          <p:nvPr>
            <p:ph type="sldNum" sz="quarter" idx="12"/>
          </p:nvPr>
        </p:nvSpPr>
        <p:spPr>
          <a:ln/>
        </p:spPr>
        <p:txBody>
          <a:bodyPr/>
          <a:lstStyle>
            <a:lvl1pPr>
              <a:defRPr/>
            </a:lvl1pPr>
          </a:lstStyle>
          <a:p>
            <a:pPr>
              <a:defRPr/>
            </a:pPr>
            <a:fld id="{FDFBCD78-31A8-4AD0-BAE8-C05B3EEA91A1}" type="slidenum">
              <a:rPr lang="en-US" altLang="en-US"/>
              <a:pPr>
                <a:defRPr/>
              </a:pPr>
              <a:t>‹#›</a:t>
            </a:fld>
            <a:endParaRPr lang="en-US" altLang="en-US"/>
          </a:p>
        </p:txBody>
      </p:sp>
    </p:spTree>
    <p:extLst>
      <p:ext uri="{BB962C8B-B14F-4D97-AF65-F5344CB8AC3E}">
        <p14:creationId xmlns:p14="http://schemas.microsoft.com/office/powerpoint/2010/main" val="2339800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9"/>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0"/>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1"/>
          <p:cNvSpPr>
            <a:spLocks noGrp="1" noChangeArrowheads="1"/>
          </p:cNvSpPr>
          <p:nvPr>
            <p:ph type="sldNum" sz="quarter" idx="12"/>
          </p:nvPr>
        </p:nvSpPr>
        <p:spPr>
          <a:ln/>
        </p:spPr>
        <p:txBody>
          <a:bodyPr/>
          <a:lstStyle>
            <a:lvl1pPr>
              <a:defRPr/>
            </a:lvl1pPr>
          </a:lstStyle>
          <a:p>
            <a:pPr>
              <a:defRPr/>
            </a:pPr>
            <a:fld id="{45A91F68-A02C-4F6A-AA87-AB2DD342FF6C}" type="slidenum">
              <a:rPr lang="en-US" altLang="en-US"/>
              <a:pPr>
                <a:defRPr/>
              </a:pPr>
              <a:t>‹#›</a:t>
            </a:fld>
            <a:endParaRPr lang="en-US" altLang="en-US"/>
          </a:p>
        </p:txBody>
      </p:sp>
    </p:spTree>
    <p:extLst>
      <p:ext uri="{BB962C8B-B14F-4D97-AF65-F5344CB8AC3E}">
        <p14:creationId xmlns:p14="http://schemas.microsoft.com/office/powerpoint/2010/main" val="3983973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5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1"/>
          <p:cNvSpPr>
            <a:spLocks noGrp="1" noChangeArrowheads="1"/>
          </p:cNvSpPr>
          <p:nvPr>
            <p:ph type="sldNum" sz="quarter" idx="12"/>
          </p:nvPr>
        </p:nvSpPr>
        <p:spPr>
          <a:ln/>
        </p:spPr>
        <p:txBody>
          <a:bodyPr/>
          <a:lstStyle>
            <a:lvl1pPr>
              <a:defRPr/>
            </a:lvl1pPr>
          </a:lstStyle>
          <a:p>
            <a:pPr>
              <a:defRPr/>
            </a:pPr>
            <a:fld id="{C430571E-A41D-4349-8F8B-FAA7E2C35079}" type="slidenum">
              <a:rPr lang="en-US" altLang="en-US"/>
              <a:pPr>
                <a:defRPr/>
              </a:pPr>
              <a:t>‹#›</a:t>
            </a:fld>
            <a:endParaRPr lang="en-US" altLang="en-US"/>
          </a:p>
        </p:txBody>
      </p:sp>
    </p:spTree>
    <p:extLst>
      <p:ext uri="{BB962C8B-B14F-4D97-AF65-F5344CB8AC3E}">
        <p14:creationId xmlns:p14="http://schemas.microsoft.com/office/powerpoint/2010/main" val="1790190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5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0"/>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1"/>
          <p:cNvSpPr>
            <a:spLocks noGrp="1" noChangeArrowheads="1"/>
          </p:cNvSpPr>
          <p:nvPr>
            <p:ph type="sldNum" sz="quarter" idx="12"/>
          </p:nvPr>
        </p:nvSpPr>
        <p:spPr>
          <a:ln/>
        </p:spPr>
        <p:txBody>
          <a:bodyPr/>
          <a:lstStyle>
            <a:lvl1pPr>
              <a:defRPr/>
            </a:lvl1pPr>
          </a:lstStyle>
          <a:p>
            <a:pPr>
              <a:defRPr/>
            </a:pPr>
            <a:fld id="{943960EF-C781-45E9-8DBE-0A255E7C5FA6}" type="slidenum">
              <a:rPr lang="en-US" altLang="en-US"/>
              <a:pPr>
                <a:defRPr/>
              </a:pPr>
              <a:t>‹#›</a:t>
            </a:fld>
            <a:endParaRPr lang="en-US" altLang="en-US"/>
          </a:p>
        </p:txBody>
      </p:sp>
    </p:spTree>
    <p:extLst>
      <p:ext uri="{BB962C8B-B14F-4D97-AF65-F5344CB8AC3E}">
        <p14:creationId xmlns:p14="http://schemas.microsoft.com/office/powerpoint/2010/main" val="1668366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59875" cy="6870700"/>
            <a:chOff x="0" y="0"/>
            <a:chExt cx="5770" cy="4328"/>
          </a:xfrm>
        </p:grpSpPr>
        <p:sp>
          <p:nvSpPr>
            <p:cNvPr id="1032"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omic Sans MS" panose="030F0702030302020204" pitchFamily="66" charset="0"/>
                  <a:cs typeface="Arial" panose="020B0604020202020204" pitchFamily="34" charset="0"/>
                </a:defRPr>
              </a:lvl1pPr>
              <a:lvl2pPr marL="742950" indent="-285750">
                <a:defRPr>
                  <a:solidFill>
                    <a:schemeClr val="tx1"/>
                  </a:solidFill>
                  <a:latin typeface="Comic Sans MS" panose="030F0702030302020204" pitchFamily="66" charset="0"/>
                  <a:cs typeface="Arial" panose="020B0604020202020204" pitchFamily="34" charset="0"/>
                </a:defRPr>
              </a:lvl2pPr>
              <a:lvl3pPr marL="1143000" indent="-228600">
                <a:defRPr>
                  <a:solidFill>
                    <a:schemeClr val="tx1"/>
                  </a:solidFill>
                  <a:latin typeface="Comic Sans MS" panose="030F0702030302020204" pitchFamily="66" charset="0"/>
                  <a:cs typeface="Arial" panose="020B0604020202020204" pitchFamily="34" charset="0"/>
                </a:defRPr>
              </a:lvl3pPr>
              <a:lvl4pPr marL="1600200" indent="-228600">
                <a:defRPr>
                  <a:solidFill>
                    <a:schemeClr val="tx1"/>
                  </a:solidFill>
                  <a:latin typeface="Comic Sans MS" panose="030F0702030302020204" pitchFamily="66" charset="0"/>
                  <a:cs typeface="Arial" panose="020B0604020202020204" pitchFamily="34" charset="0"/>
                </a:defRPr>
              </a:lvl4pPr>
              <a:lvl5pPr marL="2057400" indent="-228600">
                <a:defRPr>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algn="ctr" eaLnBrk="1" hangingPunct="1">
                <a:defRPr/>
              </a:pPr>
              <a:endParaRPr kumimoji="1" lang="en-US" altLang="en-US" smtClean="0">
                <a:latin typeface="Arial" panose="020B0604020202020204" pitchFamily="34" charset="0"/>
              </a:endParaRPr>
            </a:p>
          </p:txBody>
        </p:sp>
        <p:sp>
          <p:nvSpPr>
            <p:cNvPr id="1033"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omic Sans MS" panose="030F0702030302020204" pitchFamily="66" charset="0"/>
                  <a:cs typeface="Arial" panose="020B0604020202020204" pitchFamily="34" charset="0"/>
                </a:defRPr>
              </a:lvl1pPr>
              <a:lvl2pPr marL="742950" indent="-285750">
                <a:defRPr>
                  <a:solidFill>
                    <a:schemeClr val="tx1"/>
                  </a:solidFill>
                  <a:latin typeface="Comic Sans MS" panose="030F0702030302020204" pitchFamily="66" charset="0"/>
                  <a:cs typeface="Arial" panose="020B0604020202020204" pitchFamily="34" charset="0"/>
                </a:defRPr>
              </a:lvl2pPr>
              <a:lvl3pPr marL="1143000" indent="-228600">
                <a:defRPr>
                  <a:solidFill>
                    <a:schemeClr val="tx1"/>
                  </a:solidFill>
                  <a:latin typeface="Comic Sans MS" panose="030F0702030302020204" pitchFamily="66" charset="0"/>
                  <a:cs typeface="Arial" panose="020B0604020202020204" pitchFamily="34" charset="0"/>
                </a:defRPr>
              </a:lvl3pPr>
              <a:lvl4pPr marL="1600200" indent="-228600">
                <a:defRPr>
                  <a:solidFill>
                    <a:schemeClr val="tx1"/>
                  </a:solidFill>
                  <a:latin typeface="Comic Sans MS" panose="030F0702030302020204" pitchFamily="66" charset="0"/>
                  <a:cs typeface="Arial" panose="020B0604020202020204" pitchFamily="34" charset="0"/>
                </a:defRPr>
              </a:lvl4pPr>
              <a:lvl5pPr marL="2057400" indent="-228600">
                <a:defRPr>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algn="ctr" eaLnBrk="1" hangingPunct="1">
                <a:defRPr/>
              </a:pPr>
              <a:endParaRPr kumimoji="1" lang="en-US" altLang="en-US" smtClean="0">
                <a:latin typeface="Arial" panose="020B0604020202020204" pitchFamily="34" charset="0"/>
              </a:endParaRPr>
            </a:p>
          </p:txBody>
        </p:sp>
        <p:sp>
          <p:nvSpPr>
            <p:cNvPr id="7173"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kumimoji="1" lang="en-US" altLang="en-US">
                <a:latin typeface="Arial" panose="020B0604020202020204" pitchFamily="34" charset="0"/>
              </a:endParaRPr>
            </a:p>
          </p:txBody>
        </p:sp>
        <p:grpSp>
          <p:nvGrpSpPr>
            <p:cNvPr id="1035" name="Group 6"/>
            <p:cNvGrpSpPr>
              <a:grpSpLocks/>
            </p:cNvGrpSpPr>
            <p:nvPr/>
          </p:nvGrpSpPr>
          <p:grpSpPr bwMode="auto">
            <a:xfrm>
              <a:off x="4944" y="1"/>
              <a:ext cx="816" cy="3974"/>
              <a:chOff x="4944" y="1"/>
              <a:chExt cx="816" cy="3974"/>
            </a:xfrm>
          </p:grpSpPr>
          <p:grpSp>
            <p:nvGrpSpPr>
              <p:cNvPr id="1047" name="Group 7"/>
              <p:cNvGrpSpPr>
                <a:grpSpLocks/>
              </p:cNvGrpSpPr>
              <p:nvPr userDrawn="1"/>
            </p:nvGrpSpPr>
            <p:grpSpPr bwMode="auto">
              <a:xfrm>
                <a:off x="5280" y="1"/>
                <a:ext cx="480" cy="1430"/>
                <a:chOff x="5280" y="1"/>
                <a:chExt cx="480" cy="1430"/>
              </a:xfrm>
            </p:grpSpPr>
            <p:grpSp>
              <p:nvGrpSpPr>
                <p:cNvPr id="1068" name="Group 8"/>
                <p:cNvGrpSpPr>
                  <a:grpSpLocks/>
                </p:cNvGrpSpPr>
                <p:nvPr userDrawn="1"/>
              </p:nvGrpSpPr>
              <p:grpSpPr bwMode="auto">
                <a:xfrm rot="-5400000">
                  <a:off x="5484" y="0"/>
                  <a:ext cx="174" cy="176"/>
                  <a:chOff x="1657" y="323"/>
                  <a:chExt cx="1691" cy="2560"/>
                </a:xfrm>
              </p:grpSpPr>
              <p:grpSp>
                <p:nvGrpSpPr>
                  <p:cNvPr id="1077" name="Group 9"/>
                  <p:cNvGrpSpPr>
                    <a:grpSpLocks/>
                  </p:cNvGrpSpPr>
                  <p:nvPr/>
                </p:nvGrpSpPr>
                <p:grpSpPr bwMode="auto">
                  <a:xfrm>
                    <a:off x="1657" y="323"/>
                    <a:ext cx="1691" cy="2560"/>
                    <a:chOff x="1657" y="323"/>
                    <a:chExt cx="1691" cy="2560"/>
                  </a:xfrm>
                </p:grpSpPr>
                <p:sp>
                  <p:nvSpPr>
                    <p:cNvPr id="1084" name="Freeform 10"/>
                    <p:cNvSpPr>
                      <a:spLocks/>
                    </p:cNvSpPr>
                    <p:nvPr/>
                  </p:nvSpPr>
                  <p:spPr bwMode="auto">
                    <a:xfrm>
                      <a:off x="2117" y="323"/>
                      <a:ext cx="1231" cy="2560"/>
                    </a:xfrm>
                    <a:custGeom>
                      <a:avLst/>
                      <a:gdLst>
                        <a:gd name="T0" fmla="*/ 337 w 1231"/>
                        <a:gd name="T1" fmla="*/ 283 h 2560"/>
                        <a:gd name="T2" fmla="*/ 415 w 1231"/>
                        <a:gd name="T3" fmla="*/ 115 h 2560"/>
                        <a:gd name="T4" fmla="*/ 583 w 1231"/>
                        <a:gd name="T5" fmla="*/ 7 h 2560"/>
                        <a:gd name="T6" fmla="*/ 895 w 1231"/>
                        <a:gd name="T7" fmla="*/ 61 h 2560"/>
                        <a:gd name="T8" fmla="*/ 1051 w 1231"/>
                        <a:gd name="T9" fmla="*/ 349 h 2560"/>
                        <a:gd name="T10" fmla="*/ 979 w 1231"/>
                        <a:gd name="T11" fmla="*/ 769 h 2560"/>
                        <a:gd name="T12" fmla="*/ 943 w 1231"/>
                        <a:gd name="T13" fmla="*/ 943 h 2560"/>
                        <a:gd name="T14" fmla="*/ 1105 w 1231"/>
                        <a:gd name="T15" fmla="*/ 1075 h 2560"/>
                        <a:gd name="T16" fmla="*/ 1231 w 1231"/>
                        <a:gd name="T17" fmla="*/ 1525 h 2560"/>
                        <a:gd name="T18" fmla="*/ 1123 w 1231"/>
                        <a:gd name="T19" fmla="*/ 1969 h 2560"/>
                        <a:gd name="T20" fmla="*/ 907 w 1231"/>
                        <a:gd name="T21" fmla="*/ 2077 h 2560"/>
                        <a:gd name="T22" fmla="*/ 721 w 1231"/>
                        <a:gd name="T23" fmla="*/ 2059 h 2560"/>
                        <a:gd name="T24" fmla="*/ 655 w 1231"/>
                        <a:gd name="T25" fmla="*/ 2251 h 2560"/>
                        <a:gd name="T26" fmla="*/ 529 w 1231"/>
                        <a:gd name="T27" fmla="*/ 2527 h 2560"/>
                        <a:gd name="T28" fmla="*/ 211 w 1231"/>
                        <a:gd name="T29" fmla="*/ 2509 h 2560"/>
                        <a:gd name="T30" fmla="*/ 31 w 1231"/>
                        <a:gd name="T31" fmla="*/ 2227 h 2560"/>
                        <a:gd name="T32" fmla="*/ 25 w 1231"/>
                        <a:gd name="T33" fmla="*/ 1969 h 2560"/>
                        <a:gd name="T34" fmla="*/ 145 w 1231"/>
                        <a:gd name="T35" fmla="*/ 1651 h 2560"/>
                        <a:gd name="T36" fmla="*/ 259 w 1231"/>
                        <a:gd name="T37" fmla="*/ 1513 h 2560"/>
                        <a:gd name="T38" fmla="*/ 217 w 1231"/>
                        <a:gd name="T39" fmla="*/ 1729 h 2560"/>
                        <a:gd name="T40" fmla="*/ 73 w 1231"/>
                        <a:gd name="T41" fmla="*/ 2023 h 2560"/>
                        <a:gd name="T42" fmla="*/ 169 w 1231"/>
                        <a:gd name="T43" fmla="*/ 2323 h 2560"/>
                        <a:gd name="T44" fmla="*/ 439 w 1231"/>
                        <a:gd name="T45" fmla="*/ 2431 h 2560"/>
                        <a:gd name="T46" fmla="*/ 595 w 1231"/>
                        <a:gd name="T47" fmla="*/ 2227 h 2560"/>
                        <a:gd name="T48" fmla="*/ 577 w 1231"/>
                        <a:gd name="T49" fmla="*/ 1807 h 2560"/>
                        <a:gd name="T50" fmla="*/ 493 w 1231"/>
                        <a:gd name="T51" fmla="*/ 1531 h 2560"/>
                        <a:gd name="T52" fmla="*/ 535 w 1231"/>
                        <a:gd name="T53" fmla="*/ 1459 h 2560"/>
                        <a:gd name="T54" fmla="*/ 625 w 1231"/>
                        <a:gd name="T55" fmla="*/ 1633 h 2560"/>
                        <a:gd name="T56" fmla="*/ 721 w 1231"/>
                        <a:gd name="T57" fmla="*/ 1933 h 2560"/>
                        <a:gd name="T58" fmla="*/ 967 w 1231"/>
                        <a:gd name="T59" fmla="*/ 1963 h 2560"/>
                        <a:gd name="T60" fmla="*/ 1135 w 1231"/>
                        <a:gd name="T61" fmla="*/ 1687 h 2560"/>
                        <a:gd name="T62" fmla="*/ 1117 w 1231"/>
                        <a:gd name="T63" fmla="*/ 1273 h 2560"/>
                        <a:gd name="T64" fmla="*/ 883 w 1231"/>
                        <a:gd name="T65" fmla="*/ 1057 h 2560"/>
                        <a:gd name="T66" fmla="*/ 679 w 1231"/>
                        <a:gd name="T67" fmla="*/ 1129 h 2560"/>
                        <a:gd name="T68" fmla="*/ 577 w 1231"/>
                        <a:gd name="T69" fmla="*/ 1117 h 2560"/>
                        <a:gd name="T70" fmla="*/ 619 w 1231"/>
                        <a:gd name="T71" fmla="*/ 1033 h 2560"/>
                        <a:gd name="T72" fmla="*/ 811 w 1231"/>
                        <a:gd name="T73" fmla="*/ 937 h 2560"/>
                        <a:gd name="T74" fmla="*/ 949 w 1231"/>
                        <a:gd name="T75" fmla="*/ 613 h 2560"/>
                        <a:gd name="T76" fmla="*/ 883 w 1231"/>
                        <a:gd name="T77" fmla="*/ 175 h 2560"/>
                        <a:gd name="T78" fmla="*/ 619 w 1231"/>
                        <a:gd name="T79" fmla="*/ 103 h 2560"/>
                        <a:gd name="T80" fmla="*/ 391 w 1231"/>
                        <a:gd name="T81" fmla="*/ 355 h 2560"/>
                        <a:gd name="T82" fmla="*/ 403 w 1231"/>
                        <a:gd name="T83" fmla="*/ 763 h 2560"/>
                        <a:gd name="T84" fmla="*/ 343 w 1231"/>
                        <a:gd name="T85" fmla="*/ 949 h 2560"/>
                        <a:gd name="T86" fmla="*/ 289 w 1231"/>
                        <a:gd name="T87" fmla="*/ 685 h 2560"/>
                        <a:gd name="T88" fmla="*/ 307 w 1231"/>
                        <a:gd name="T89" fmla="*/ 367 h 256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85" name="Freeform 11"/>
                    <p:cNvSpPr>
                      <a:spLocks/>
                    </p:cNvSpPr>
                    <p:nvPr/>
                  </p:nvSpPr>
                  <p:spPr bwMode="auto">
                    <a:xfrm>
                      <a:off x="1657" y="376"/>
                      <a:ext cx="865" cy="2071"/>
                    </a:xfrm>
                    <a:custGeom>
                      <a:avLst/>
                      <a:gdLst>
                        <a:gd name="T0" fmla="*/ 785 w 865"/>
                        <a:gd name="T1" fmla="*/ 530 h 2071"/>
                        <a:gd name="T2" fmla="*/ 797 w 865"/>
                        <a:gd name="T3" fmla="*/ 350 h 2071"/>
                        <a:gd name="T4" fmla="*/ 863 w 865"/>
                        <a:gd name="T5" fmla="*/ 206 h 2071"/>
                        <a:gd name="T6" fmla="*/ 809 w 865"/>
                        <a:gd name="T7" fmla="*/ 218 h 2071"/>
                        <a:gd name="T8" fmla="*/ 749 w 865"/>
                        <a:gd name="T9" fmla="*/ 218 h 2071"/>
                        <a:gd name="T10" fmla="*/ 683 w 865"/>
                        <a:gd name="T11" fmla="*/ 116 h 2071"/>
                        <a:gd name="T12" fmla="*/ 611 w 865"/>
                        <a:gd name="T13" fmla="*/ 32 h 2071"/>
                        <a:gd name="T14" fmla="*/ 509 w 865"/>
                        <a:gd name="T15" fmla="*/ 2 h 2071"/>
                        <a:gd name="T16" fmla="*/ 407 w 865"/>
                        <a:gd name="T17" fmla="*/ 20 h 2071"/>
                        <a:gd name="T18" fmla="*/ 281 w 865"/>
                        <a:gd name="T19" fmla="*/ 74 h 2071"/>
                        <a:gd name="T20" fmla="*/ 173 w 865"/>
                        <a:gd name="T21" fmla="*/ 206 h 2071"/>
                        <a:gd name="T22" fmla="*/ 119 w 865"/>
                        <a:gd name="T23" fmla="*/ 404 h 2071"/>
                        <a:gd name="T24" fmla="*/ 131 w 865"/>
                        <a:gd name="T25" fmla="*/ 590 h 2071"/>
                        <a:gd name="T26" fmla="*/ 173 w 865"/>
                        <a:gd name="T27" fmla="*/ 782 h 2071"/>
                        <a:gd name="T28" fmla="*/ 197 w 865"/>
                        <a:gd name="T29" fmla="*/ 884 h 2071"/>
                        <a:gd name="T30" fmla="*/ 167 w 865"/>
                        <a:gd name="T31" fmla="*/ 986 h 2071"/>
                        <a:gd name="T32" fmla="*/ 65 w 865"/>
                        <a:gd name="T33" fmla="*/ 1124 h 2071"/>
                        <a:gd name="T34" fmla="*/ 17 w 865"/>
                        <a:gd name="T35" fmla="*/ 1298 h 2071"/>
                        <a:gd name="T36" fmla="*/ 5 w 865"/>
                        <a:gd name="T37" fmla="*/ 1550 h 2071"/>
                        <a:gd name="T38" fmla="*/ 47 w 865"/>
                        <a:gd name="T39" fmla="*/ 1748 h 2071"/>
                        <a:gd name="T40" fmla="*/ 131 w 865"/>
                        <a:gd name="T41" fmla="*/ 1898 h 2071"/>
                        <a:gd name="T42" fmla="*/ 299 w 865"/>
                        <a:gd name="T43" fmla="*/ 1988 h 2071"/>
                        <a:gd name="T44" fmla="*/ 425 w 865"/>
                        <a:gd name="T45" fmla="*/ 1982 h 2071"/>
                        <a:gd name="T46" fmla="*/ 467 w 865"/>
                        <a:gd name="T47" fmla="*/ 1994 h 2071"/>
                        <a:gd name="T48" fmla="*/ 497 w 865"/>
                        <a:gd name="T49" fmla="*/ 2066 h 2071"/>
                        <a:gd name="T50" fmla="*/ 497 w 865"/>
                        <a:gd name="T51" fmla="*/ 1964 h 2071"/>
                        <a:gd name="T52" fmla="*/ 557 w 865"/>
                        <a:gd name="T53" fmla="*/ 1778 h 2071"/>
                        <a:gd name="T54" fmla="*/ 617 w 865"/>
                        <a:gd name="T55" fmla="*/ 1658 h 2071"/>
                        <a:gd name="T56" fmla="*/ 581 w 865"/>
                        <a:gd name="T57" fmla="*/ 1700 h 2071"/>
                        <a:gd name="T58" fmla="*/ 515 w 865"/>
                        <a:gd name="T59" fmla="*/ 1820 h 2071"/>
                        <a:gd name="T60" fmla="*/ 407 w 865"/>
                        <a:gd name="T61" fmla="*/ 1904 h 2071"/>
                        <a:gd name="T62" fmla="*/ 269 w 865"/>
                        <a:gd name="T63" fmla="*/ 1898 h 2071"/>
                        <a:gd name="T64" fmla="*/ 179 w 865"/>
                        <a:gd name="T65" fmla="*/ 1814 h 2071"/>
                        <a:gd name="T66" fmla="*/ 113 w 865"/>
                        <a:gd name="T67" fmla="*/ 1640 h 2071"/>
                        <a:gd name="T68" fmla="*/ 107 w 865"/>
                        <a:gd name="T69" fmla="*/ 1394 h 2071"/>
                        <a:gd name="T70" fmla="*/ 137 w 865"/>
                        <a:gd name="T71" fmla="*/ 1190 h 2071"/>
                        <a:gd name="T72" fmla="*/ 203 w 865"/>
                        <a:gd name="T73" fmla="*/ 1070 h 2071"/>
                        <a:gd name="T74" fmla="*/ 323 w 865"/>
                        <a:gd name="T75" fmla="*/ 1022 h 2071"/>
                        <a:gd name="T76" fmla="*/ 509 w 865"/>
                        <a:gd name="T77" fmla="*/ 1076 h 2071"/>
                        <a:gd name="T78" fmla="*/ 611 w 865"/>
                        <a:gd name="T79" fmla="*/ 1124 h 2071"/>
                        <a:gd name="T80" fmla="*/ 665 w 865"/>
                        <a:gd name="T81" fmla="*/ 1100 h 2071"/>
                        <a:gd name="T82" fmla="*/ 659 w 865"/>
                        <a:gd name="T83" fmla="*/ 1046 h 2071"/>
                        <a:gd name="T84" fmla="*/ 611 w 865"/>
                        <a:gd name="T85" fmla="*/ 1004 h 2071"/>
                        <a:gd name="T86" fmla="*/ 497 w 865"/>
                        <a:gd name="T87" fmla="*/ 980 h 2071"/>
                        <a:gd name="T88" fmla="*/ 323 w 865"/>
                        <a:gd name="T89" fmla="*/ 896 h 2071"/>
                        <a:gd name="T90" fmla="*/ 233 w 865"/>
                        <a:gd name="T91" fmla="*/ 680 h 2071"/>
                        <a:gd name="T92" fmla="*/ 209 w 865"/>
                        <a:gd name="T93" fmla="*/ 416 h 2071"/>
                        <a:gd name="T94" fmla="*/ 317 w 865"/>
                        <a:gd name="T95" fmla="*/ 170 h 2071"/>
                        <a:gd name="T96" fmla="*/ 485 w 865"/>
                        <a:gd name="T97" fmla="*/ 110 h 2071"/>
                        <a:gd name="T98" fmla="*/ 617 w 865"/>
                        <a:gd name="T99" fmla="*/ 164 h 2071"/>
                        <a:gd name="T100" fmla="*/ 707 w 865"/>
                        <a:gd name="T101" fmla="*/ 290 h 2071"/>
                        <a:gd name="T102" fmla="*/ 737 w 865"/>
                        <a:gd name="T103" fmla="*/ 428 h 2071"/>
                        <a:gd name="T104" fmla="*/ 773 w 865"/>
                        <a:gd name="T105" fmla="*/ 602 h 2071"/>
                        <a:gd name="T106" fmla="*/ 809 w 865"/>
                        <a:gd name="T107" fmla="*/ 584 h 2071"/>
                        <a:gd name="T108" fmla="*/ 785 w 865"/>
                        <a:gd name="T109" fmla="*/ 530 h 207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078" name="Oval 12"/>
                  <p:cNvSpPr>
                    <a:spLocks noChangeArrowheads="1"/>
                  </p:cNvSpPr>
                  <p:nvPr/>
                </p:nvSpPr>
                <p:spPr bwMode="auto">
                  <a:xfrm>
                    <a:off x="2396" y="1428"/>
                    <a:ext cx="175" cy="247"/>
                  </a:xfrm>
                  <a:prstGeom prst="ellipse">
                    <a:avLst/>
                  </a:prstGeom>
                  <a:solidFill>
                    <a:srgbClr val="E7D6B7"/>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omic Sans MS" panose="030F0702030302020204" pitchFamily="66" charset="0"/>
                        <a:cs typeface="Arial" panose="020B0604020202020204" pitchFamily="34" charset="0"/>
                      </a:defRPr>
                    </a:lvl1pPr>
                    <a:lvl2pPr marL="742950" indent="-285750">
                      <a:defRPr>
                        <a:solidFill>
                          <a:schemeClr val="tx1"/>
                        </a:solidFill>
                        <a:latin typeface="Comic Sans MS" panose="030F0702030302020204" pitchFamily="66" charset="0"/>
                        <a:cs typeface="Arial" panose="020B0604020202020204" pitchFamily="34" charset="0"/>
                      </a:defRPr>
                    </a:lvl2pPr>
                    <a:lvl3pPr marL="1143000" indent="-228600">
                      <a:defRPr>
                        <a:solidFill>
                          <a:schemeClr val="tx1"/>
                        </a:solidFill>
                        <a:latin typeface="Comic Sans MS" panose="030F0702030302020204" pitchFamily="66" charset="0"/>
                        <a:cs typeface="Arial" panose="020B0604020202020204" pitchFamily="34" charset="0"/>
                      </a:defRPr>
                    </a:lvl3pPr>
                    <a:lvl4pPr marL="1600200" indent="-228600">
                      <a:defRPr>
                        <a:solidFill>
                          <a:schemeClr val="tx1"/>
                        </a:solidFill>
                        <a:latin typeface="Comic Sans MS" panose="030F0702030302020204" pitchFamily="66" charset="0"/>
                        <a:cs typeface="Arial" panose="020B0604020202020204" pitchFamily="34" charset="0"/>
                      </a:defRPr>
                    </a:lvl4pPr>
                    <a:lvl5pPr marL="2057400" indent="-228600">
                      <a:defRPr>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eaLnBrk="1" hangingPunct="1">
                      <a:defRPr/>
                    </a:pPr>
                    <a:endParaRPr lang="en-GB" altLang="en-US" smtClean="0"/>
                  </a:p>
                </p:txBody>
              </p:sp>
              <p:sp>
                <p:nvSpPr>
                  <p:cNvPr id="1079" name="Freeform 13"/>
                  <p:cNvSpPr>
                    <a:spLocks/>
                  </p:cNvSpPr>
                  <p:nvPr/>
                </p:nvSpPr>
                <p:spPr bwMode="auto">
                  <a:xfrm>
                    <a:off x="2595" y="741"/>
                    <a:ext cx="266" cy="521"/>
                  </a:xfrm>
                  <a:custGeom>
                    <a:avLst/>
                    <a:gdLst>
                      <a:gd name="T0" fmla="*/ 3 w 266"/>
                      <a:gd name="T1" fmla="*/ 483 h 521"/>
                      <a:gd name="T2" fmla="*/ 27 w 266"/>
                      <a:gd name="T3" fmla="*/ 273 h 521"/>
                      <a:gd name="T4" fmla="*/ 111 w 266"/>
                      <a:gd name="T5" fmla="*/ 45 h 521"/>
                      <a:gd name="T6" fmla="*/ 183 w 266"/>
                      <a:gd name="T7" fmla="*/ 3 h 521"/>
                      <a:gd name="T8" fmla="*/ 237 w 266"/>
                      <a:gd name="T9" fmla="*/ 39 h 521"/>
                      <a:gd name="T10" fmla="*/ 261 w 266"/>
                      <a:gd name="T11" fmla="*/ 129 h 521"/>
                      <a:gd name="T12" fmla="*/ 207 w 266"/>
                      <a:gd name="T13" fmla="*/ 273 h 521"/>
                      <a:gd name="T14" fmla="*/ 105 w 266"/>
                      <a:gd name="T15" fmla="*/ 477 h 521"/>
                      <a:gd name="T16" fmla="*/ 45 w 266"/>
                      <a:gd name="T17" fmla="*/ 501 h 521"/>
                      <a:gd name="T18" fmla="*/ 3 w 266"/>
                      <a:gd name="T19" fmla="*/ 483 h 5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80" name="Freeform 14"/>
                  <p:cNvSpPr>
                    <a:spLocks/>
                  </p:cNvSpPr>
                  <p:nvPr/>
                </p:nvSpPr>
                <p:spPr bwMode="auto">
                  <a:xfrm>
                    <a:off x="2672" y="1593"/>
                    <a:ext cx="392" cy="340"/>
                  </a:xfrm>
                  <a:custGeom>
                    <a:avLst/>
                    <a:gdLst>
                      <a:gd name="T0" fmla="*/ 100 w 392"/>
                      <a:gd name="T1" fmla="*/ 201 h 340"/>
                      <a:gd name="T2" fmla="*/ 16 w 392"/>
                      <a:gd name="T3" fmla="*/ 87 h 340"/>
                      <a:gd name="T4" fmla="*/ 4 w 392"/>
                      <a:gd name="T5" fmla="*/ 45 h 340"/>
                      <a:gd name="T6" fmla="*/ 28 w 392"/>
                      <a:gd name="T7" fmla="*/ 3 h 340"/>
                      <a:gd name="T8" fmla="*/ 130 w 392"/>
                      <a:gd name="T9" fmla="*/ 27 h 340"/>
                      <a:gd name="T10" fmla="*/ 250 w 392"/>
                      <a:gd name="T11" fmla="*/ 75 h 340"/>
                      <a:gd name="T12" fmla="*/ 364 w 392"/>
                      <a:gd name="T13" fmla="*/ 159 h 340"/>
                      <a:gd name="T14" fmla="*/ 388 w 392"/>
                      <a:gd name="T15" fmla="*/ 273 h 340"/>
                      <a:gd name="T16" fmla="*/ 340 w 392"/>
                      <a:gd name="T17" fmla="*/ 333 h 340"/>
                      <a:gd name="T18" fmla="*/ 244 w 392"/>
                      <a:gd name="T19" fmla="*/ 315 h 340"/>
                      <a:gd name="T20" fmla="*/ 100 w 392"/>
                      <a:gd name="T21" fmla="*/ 201 h 3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81" name="Freeform 15"/>
                  <p:cNvSpPr>
                    <a:spLocks/>
                  </p:cNvSpPr>
                  <p:nvPr/>
                </p:nvSpPr>
                <p:spPr bwMode="auto">
                  <a:xfrm>
                    <a:off x="2412" y="1929"/>
                    <a:ext cx="151" cy="558"/>
                  </a:xfrm>
                  <a:custGeom>
                    <a:avLst/>
                    <a:gdLst>
                      <a:gd name="T0" fmla="*/ 18 w 151"/>
                      <a:gd name="T1" fmla="*/ 165 h 558"/>
                      <a:gd name="T2" fmla="*/ 42 w 151"/>
                      <a:gd name="T3" fmla="*/ 39 h 558"/>
                      <a:gd name="T4" fmla="*/ 66 w 151"/>
                      <a:gd name="T5" fmla="*/ 3 h 558"/>
                      <a:gd name="T6" fmla="*/ 108 w 151"/>
                      <a:gd name="T7" fmla="*/ 27 h 558"/>
                      <a:gd name="T8" fmla="*/ 138 w 151"/>
                      <a:gd name="T9" fmla="*/ 165 h 558"/>
                      <a:gd name="T10" fmla="*/ 144 w 151"/>
                      <a:gd name="T11" fmla="*/ 423 h 558"/>
                      <a:gd name="T12" fmla="*/ 96 w 151"/>
                      <a:gd name="T13" fmla="*/ 543 h 558"/>
                      <a:gd name="T14" fmla="*/ 24 w 151"/>
                      <a:gd name="T15" fmla="*/ 513 h 558"/>
                      <a:gd name="T16" fmla="*/ 0 w 151"/>
                      <a:gd name="T17" fmla="*/ 315 h 558"/>
                      <a:gd name="T18" fmla="*/ 18 w 151"/>
                      <a:gd name="T19" fmla="*/ 165 h 5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82" name="Freeform 16"/>
                  <p:cNvSpPr>
                    <a:spLocks/>
                  </p:cNvSpPr>
                  <p:nvPr/>
                </p:nvSpPr>
                <p:spPr bwMode="auto">
                  <a:xfrm>
                    <a:off x="1907" y="1589"/>
                    <a:ext cx="392" cy="253"/>
                  </a:xfrm>
                  <a:custGeom>
                    <a:avLst/>
                    <a:gdLst>
                      <a:gd name="T0" fmla="*/ 175 w 392"/>
                      <a:gd name="T1" fmla="*/ 61 h 253"/>
                      <a:gd name="T2" fmla="*/ 307 w 392"/>
                      <a:gd name="T3" fmla="*/ 19 h 253"/>
                      <a:gd name="T4" fmla="*/ 367 w 392"/>
                      <a:gd name="T5" fmla="*/ 7 h 253"/>
                      <a:gd name="T6" fmla="*/ 385 w 392"/>
                      <a:gd name="T7" fmla="*/ 61 h 253"/>
                      <a:gd name="T8" fmla="*/ 325 w 392"/>
                      <a:gd name="T9" fmla="*/ 133 h 253"/>
                      <a:gd name="T10" fmla="*/ 193 w 392"/>
                      <a:gd name="T11" fmla="*/ 223 h 253"/>
                      <a:gd name="T12" fmla="*/ 37 w 392"/>
                      <a:gd name="T13" fmla="*/ 247 h 253"/>
                      <a:gd name="T14" fmla="*/ 1 w 392"/>
                      <a:gd name="T15" fmla="*/ 187 h 253"/>
                      <a:gd name="T16" fmla="*/ 43 w 392"/>
                      <a:gd name="T17" fmla="*/ 115 h 253"/>
                      <a:gd name="T18" fmla="*/ 175 w 392"/>
                      <a:gd name="T19" fmla="*/ 61 h 2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83" name="Freeform 17"/>
                  <p:cNvSpPr>
                    <a:spLocks/>
                  </p:cNvSpPr>
                  <p:nvPr/>
                </p:nvSpPr>
                <p:spPr bwMode="auto">
                  <a:xfrm>
                    <a:off x="2094" y="930"/>
                    <a:ext cx="238" cy="386"/>
                  </a:xfrm>
                  <a:custGeom>
                    <a:avLst/>
                    <a:gdLst>
                      <a:gd name="T0" fmla="*/ 78 w 238"/>
                      <a:gd name="T1" fmla="*/ 270 h 386"/>
                      <a:gd name="T2" fmla="*/ 24 w 238"/>
                      <a:gd name="T3" fmla="*/ 192 h 386"/>
                      <a:gd name="T4" fmla="*/ 0 w 238"/>
                      <a:gd name="T5" fmla="*/ 96 h 386"/>
                      <a:gd name="T6" fmla="*/ 24 w 238"/>
                      <a:gd name="T7" fmla="*/ 12 h 386"/>
                      <a:gd name="T8" fmla="*/ 120 w 238"/>
                      <a:gd name="T9" fmla="*/ 24 h 386"/>
                      <a:gd name="T10" fmla="*/ 180 w 238"/>
                      <a:gd name="T11" fmla="*/ 132 h 386"/>
                      <a:gd name="T12" fmla="*/ 234 w 238"/>
                      <a:gd name="T13" fmla="*/ 306 h 386"/>
                      <a:gd name="T14" fmla="*/ 204 w 238"/>
                      <a:gd name="T15" fmla="*/ 378 h 386"/>
                      <a:gd name="T16" fmla="*/ 168 w 238"/>
                      <a:gd name="T17" fmla="*/ 354 h 386"/>
                      <a:gd name="T18" fmla="*/ 78 w 238"/>
                      <a:gd name="T19" fmla="*/ 270 h 3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pic>
              <p:nvPicPr>
                <p:cNvPr id="1069" name="Picture 18"/>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280"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0" name="Picture 19"/>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574" y="14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1" name="Picture 20"/>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424" y="3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2" name="Picture 21"/>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376" y="57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3" name="Picture 2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574" y="5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4" name="Picture 2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472" y="76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5" name="Picture 24"/>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574"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76" name="Picture 25"/>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574" y="12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048" name="Group 26"/>
              <p:cNvGrpSpPr>
                <a:grpSpLocks/>
              </p:cNvGrpSpPr>
              <p:nvPr userDrawn="1"/>
            </p:nvGrpSpPr>
            <p:grpSpPr bwMode="auto">
              <a:xfrm>
                <a:off x="4944" y="1008"/>
                <a:ext cx="522" cy="2967"/>
                <a:chOff x="4944" y="1008"/>
                <a:chExt cx="522" cy="2967"/>
              </a:xfrm>
            </p:grpSpPr>
            <p:pic>
              <p:nvPicPr>
                <p:cNvPr id="1049" name="Picture 27"/>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136" y="10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0" name="Picture 28"/>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184" y="1200"/>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1" name="Picture 29"/>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136" y="158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2" name="Picture 30"/>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280" y="172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3" name="Picture 31"/>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040" y="182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4" name="Picture 3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088" y="201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5" name="Picture 3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280" y="2064"/>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6" name="Picture 34"/>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232" y="23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7" name="Picture 35"/>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992" y="22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8" name="Picture 36"/>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992" y="244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9" name="Picture 37"/>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136" y="25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0" name="Picture 38"/>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232" y="13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1" name="Picture 39"/>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944" y="273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2" name="Picture 40"/>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992" y="307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3" name="Picture 41"/>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232" y="331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4" name="Picture 4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992" y="3408"/>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5" name="Picture 4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088" y="355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6" name="Picture 44"/>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992" y="3792"/>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7" name="Picture 45"/>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184" y="3696"/>
                  <a:ext cx="18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sp>
          <p:nvSpPr>
            <p:cNvPr id="1036" name="Freeform 46"/>
            <p:cNvSpPr>
              <a:spLocks/>
            </p:cNvSpPr>
            <p:nvPr/>
          </p:nvSpPr>
          <p:spPr bwMode="auto">
            <a:xfrm>
              <a:off x="5010" y="3092"/>
              <a:ext cx="750" cy="1222"/>
            </a:xfrm>
            <a:custGeom>
              <a:avLst/>
              <a:gdLst>
                <a:gd name="T0" fmla="*/ 372 w 750"/>
                <a:gd name="T1" fmla="*/ 154 h 1222"/>
                <a:gd name="T2" fmla="*/ 378 w 750"/>
                <a:gd name="T3" fmla="*/ 412 h 1222"/>
                <a:gd name="T4" fmla="*/ 312 w 750"/>
                <a:gd name="T5" fmla="*/ 724 h 1222"/>
                <a:gd name="T6" fmla="*/ 138 w 750"/>
                <a:gd name="T7" fmla="*/ 928 h 1222"/>
                <a:gd name="T8" fmla="*/ 0 w 750"/>
                <a:gd name="T9" fmla="*/ 976 h 1222"/>
                <a:gd name="T10" fmla="*/ 0 w 750"/>
                <a:gd name="T11" fmla="*/ 1222 h 1222"/>
                <a:gd name="T12" fmla="*/ 750 w 750"/>
                <a:gd name="T13" fmla="*/ 1222 h 1222"/>
                <a:gd name="T14" fmla="*/ 750 w 750"/>
                <a:gd name="T15" fmla="*/ 178 h 1222"/>
                <a:gd name="T16" fmla="*/ 372 w 750"/>
                <a:gd name="T17" fmla="*/ 154 h 12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15" name="Freeform 47"/>
            <p:cNvSpPr>
              <a:spLocks/>
            </p:cNvSpPr>
            <p:nvPr/>
          </p:nvSpPr>
          <p:spPr bwMode="auto">
            <a:xfrm>
              <a:off x="5001" y="3060"/>
              <a:ext cx="768" cy="1260"/>
            </a:xfrm>
            <a:custGeom>
              <a:avLst/>
              <a:gdLst>
                <a:gd name="T0" fmla="*/ 0 w 768"/>
                <a:gd name="T1" fmla="*/ 1260 h 1260"/>
                <a:gd name="T2" fmla="*/ 0 w 768"/>
                <a:gd name="T3" fmla="*/ 1134 h 1260"/>
                <a:gd name="T4" fmla="*/ 210 w 768"/>
                <a:gd name="T5" fmla="*/ 1032 h 1260"/>
                <a:gd name="T6" fmla="*/ 324 w 768"/>
                <a:gd name="T7" fmla="*/ 918 h 1260"/>
                <a:gd name="T8" fmla="*/ 414 w 768"/>
                <a:gd name="T9" fmla="*/ 714 h 1260"/>
                <a:gd name="T10" fmla="*/ 450 w 768"/>
                <a:gd name="T11" fmla="*/ 456 h 1260"/>
                <a:gd name="T12" fmla="*/ 438 w 768"/>
                <a:gd name="T13" fmla="*/ 258 h 1260"/>
                <a:gd name="T14" fmla="*/ 684 w 768"/>
                <a:gd name="T15" fmla="*/ 0 h 1260"/>
                <a:gd name="T16" fmla="*/ 768 w 768"/>
                <a:gd name="T17" fmla="*/ 18 h 1260"/>
                <a:gd name="T18" fmla="*/ 768 w 768"/>
                <a:gd name="T19" fmla="*/ 1254 h 1260"/>
                <a:gd name="T20" fmla="*/ 0 w 768"/>
                <a:gd name="T21" fmla="*/ 1260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7216" name="Freeform 48"/>
            <p:cNvSpPr>
              <a:spLocks/>
            </p:cNvSpPr>
            <p:nvPr/>
          </p:nvSpPr>
          <p:spPr bwMode="auto">
            <a:xfrm>
              <a:off x="4994" y="1775"/>
              <a:ext cx="776" cy="2543"/>
            </a:xfrm>
            <a:custGeom>
              <a:avLst/>
              <a:gdLst>
                <a:gd name="T0" fmla="*/ 550 w 776"/>
                <a:gd name="T1" fmla="*/ 115 h 2543"/>
                <a:gd name="T2" fmla="*/ 460 w 776"/>
                <a:gd name="T3" fmla="*/ 529 h 2543"/>
                <a:gd name="T4" fmla="*/ 298 w 776"/>
                <a:gd name="T5" fmla="*/ 925 h 2543"/>
                <a:gd name="T6" fmla="*/ 76 w 776"/>
                <a:gd name="T7" fmla="*/ 1267 h 2543"/>
                <a:gd name="T8" fmla="*/ 4 w 776"/>
                <a:gd name="T9" fmla="*/ 1339 h 2543"/>
                <a:gd name="T10" fmla="*/ 100 w 776"/>
                <a:gd name="T11" fmla="*/ 1351 h 2543"/>
                <a:gd name="T12" fmla="*/ 286 w 776"/>
                <a:gd name="T13" fmla="*/ 1399 h 2543"/>
                <a:gd name="T14" fmla="*/ 394 w 776"/>
                <a:gd name="T15" fmla="*/ 1525 h 2543"/>
                <a:gd name="T16" fmla="*/ 478 w 776"/>
                <a:gd name="T17" fmla="*/ 1705 h 2543"/>
                <a:gd name="T18" fmla="*/ 478 w 776"/>
                <a:gd name="T19" fmla="*/ 1969 h 2543"/>
                <a:gd name="T20" fmla="*/ 370 w 776"/>
                <a:gd name="T21" fmla="*/ 2263 h 2543"/>
                <a:gd name="T22" fmla="*/ 124 w 776"/>
                <a:gd name="T23" fmla="*/ 2479 h 2543"/>
                <a:gd name="T24" fmla="*/ 22 w 776"/>
                <a:gd name="T25" fmla="*/ 2515 h 2543"/>
                <a:gd name="T26" fmla="*/ 196 w 776"/>
                <a:gd name="T27" fmla="*/ 2533 h 2543"/>
                <a:gd name="T28" fmla="*/ 388 w 776"/>
                <a:gd name="T29" fmla="*/ 2455 h 2543"/>
                <a:gd name="T30" fmla="*/ 502 w 776"/>
                <a:gd name="T31" fmla="*/ 2299 h 2543"/>
                <a:gd name="T32" fmla="*/ 598 w 776"/>
                <a:gd name="T33" fmla="*/ 2197 h 2543"/>
                <a:gd name="T34" fmla="*/ 694 w 776"/>
                <a:gd name="T35" fmla="*/ 2197 h 2543"/>
                <a:gd name="T36" fmla="*/ 742 w 776"/>
                <a:gd name="T37" fmla="*/ 2230 h 2543"/>
                <a:gd name="T38" fmla="*/ 712 w 776"/>
                <a:gd name="T39" fmla="*/ 2137 h 2543"/>
                <a:gd name="T40" fmla="*/ 664 w 776"/>
                <a:gd name="T41" fmla="*/ 1807 h 2543"/>
                <a:gd name="T42" fmla="*/ 670 w 776"/>
                <a:gd name="T43" fmla="*/ 1561 h 2543"/>
                <a:gd name="T44" fmla="*/ 718 w 776"/>
                <a:gd name="T45" fmla="*/ 1393 h 2543"/>
                <a:gd name="T46" fmla="*/ 748 w 776"/>
                <a:gd name="T47" fmla="*/ 1219 h 2543"/>
                <a:gd name="T48" fmla="*/ 550 w 776"/>
                <a:gd name="T49" fmla="*/ 115 h 2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1039" name="Freeform 49" descr="kimonopat1"/>
            <p:cNvSpPr>
              <a:spLocks/>
            </p:cNvSpPr>
            <p:nvPr/>
          </p:nvSpPr>
          <p:spPr bwMode="auto">
            <a:xfrm>
              <a:off x="5046" y="2229"/>
              <a:ext cx="617" cy="1376"/>
            </a:xfrm>
            <a:custGeom>
              <a:avLst/>
              <a:gdLst>
                <a:gd name="T0" fmla="*/ 486 w 617"/>
                <a:gd name="T1" fmla="*/ 3 h 1376"/>
                <a:gd name="T2" fmla="*/ 402 w 617"/>
                <a:gd name="T3" fmla="*/ 381 h 1376"/>
                <a:gd name="T4" fmla="*/ 216 w 617"/>
                <a:gd name="T5" fmla="*/ 777 h 1376"/>
                <a:gd name="T6" fmla="*/ 0 w 617"/>
                <a:gd name="T7" fmla="*/ 1119 h 1376"/>
                <a:gd name="T8" fmla="*/ 102 w 617"/>
                <a:gd name="T9" fmla="*/ 1101 h 1376"/>
                <a:gd name="T10" fmla="*/ 282 w 617"/>
                <a:gd name="T11" fmla="*/ 1119 h 1376"/>
                <a:gd name="T12" fmla="*/ 378 w 617"/>
                <a:gd name="T13" fmla="*/ 1185 h 1376"/>
                <a:gd name="T14" fmla="*/ 432 w 617"/>
                <a:gd name="T15" fmla="*/ 1269 h 1376"/>
                <a:gd name="T16" fmla="*/ 444 w 617"/>
                <a:gd name="T17" fmla="*/ 1365 h 1376"/>
                <a:gd name="T18" fmla="*/ 498 w 617"/>
                <a:gd name="T19" fmla="*/ 1203 h 1376"/>
                <a:gd name="T20" fmla="*/ 564 w 617"/>
                <a:gd name="T21" fmla="*/ 825 h 1376"/>
                <a:gd name="T22" fmla="*/ 606 w 617"/>
                <a:gd name="T23" fmla="*/ 363 h 1376"/>
                <a:gd name="T24" fmla="*/ 486 w 617"/>
                <a:gd name="T25" fmla="*/ 3 h 13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14"/>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0" name="Freeform 50" descr="kimonopat1"/>
            <p:cNvSpPr>
              <a:spLocks/>
            </p:cNvSpPr>
            <p:nvPr/>
          </p:nvSpPr>
          <p:spPr bwMode="auto">
            <a:xfrm>
              <a:off x="5193" y="269"/>
              <a:ext cx="576" cy="3180"/>
            </a:xfrm>
            <a:custGeom>
              <a:avLst/>
              <a:gdLst>
                <a:gd name="T0" fmla="*/ 42 w 576"/>
                <a:gd name="T1" fmla="*/ 61 h 3180"/>
                <a:gd name="T2" fmla="*/ 156 w 576"/>
                <a:gd name="T3" fmla="*/ 517 h 3180"/>
                <a:gd name="T4" fmla="*/ 288 w 576"/>
                <a:gd name="T5" fmla="*/ 991 h 3180"/>
                <a:gd name="T6" fmla="*/ 414 w 576"/>
                <a:gd name="T7" fmla="*/ 1435 h 3180"/>
                <a:gd name="T8" fmla="*/ 576 w 576"/>
                <a:gd name="T9" fmla="*/ 1807 h 3180"/>
                <a:gd name="T10" fmla="*/ 576 w 576"/>
                <a:gd name="T11" fmla="*/ 3055 h 3180"/>
                <a:gd name="T12" fmla="*/ 414 w 576"/>
                <a:gd name="T13" fmla="*/ 2557 h 3180"/>
                <a:gd name="T14" fmla="*/ 252 w 576"/>
                <a:gd name="T15" fmla="*/ 1765 h 3180"/>
                <a:gd name="T16" fmla="*/ 126 w 576"/>
                <a:gd name="T17" fmla="*/ 961 h 3180"/>
                <a:gd name="T18" fmla="*/ 12 w 576"/>
                <a:gd name="T19" fmla="*/ 151 h 3180"/>
                <a:gd name="T20" fmla="*/ 42 w 576"/>
                <a:gd name="T21" fmla="*/ 61 h 31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14"/>
              <a:srcRect/>
              <a:tile tx="0" ty="0" sx="100000" sy="100000" flip="none" algn="tl"/>
            </a:blip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1" name="Freeform 51"/>
            <p:cNvSpPr>
              <a:spLocks/>
            </p:cNvSpPr>
            <p:nvPr/>
          </p:nvSpPr>
          <p:spPr bwMode="auto">
            <a:xfrm>
              <a:off x="5197" y="165"/>
              <a:ext cx="573" cy="1935"/>
            </a:xfrm>
            <a:custGeom>
              <a:avLst/>
              <a:gdLst>
                <a:gd name="T0" fmla="*/ 69 w 573"/>
                <a:gd name="T1" fmla="*/ 63 h 1935"/>
                <a:gd name="T2" fmla="*/ 207 w 573"/>
                <a:gd name="T3" fmla="*/ 549 h 1935"/>
                <a:gd name="T4" fmla="*/ 381 w 573"/>
                <a:gd name="T5" fmla="*/ 1101 h 1935"/>
                <a:gd name="T6" fmla="*/ 573 w 573"/>
                <a:gd name="T7" fmla="*/ 1575 h 1935"/>
                <a:gd name="T8" fmla="*/ 573 w 573"/>
                <a:gd name="T9" fmla="*/ 1935 h 1935"/>
                <a:gd name="T10" fmla="*/ 321 w 573"/>
                <a:gd name="T11" fmla="*/ 1449 h 1935"/>
                <a:gd name="T12" fmla="*/ 147 w 573"/>
                <a:gd name="T13" fmla="*/ 699 h 1935"/>
                <a:gd name="T14" fmla="*/ 15 w 573"/>
                <a:gd name="T15" fmla="*/ 171 h 1935"/>
                <a:gd name="T16" fmla="*/ 69 w 573"/>
                <a:gd name="T17" fmla="*/ 63 h 19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2" name="Freeform 52"/>
            <p:cNvSpPr>
              <a:spLocks/>
            </p:cNvSpPr>
            <p:nvPr/>
          </p:nvSpPr>
          <p:spPr bwMode="auto">
            <a:xfrm>
              <a:off x="5004" y="0"/>
              <a:ext cx="363"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221" name="Freeform 53"/>
            <p:cNvSpPr>
              <a:spLocks/>
            </p:cNvSpPr>
            <p:nvPr/>
          </p:nvSpPr>
          <p:spPr bwMode="auto">
            <a:xfrm>
              <a:off x="5004" y="1"/>
              <a:ext cx="189" cy="2112"/>
            </a:xfrm>
            <a:custGeom>
              <a:avLst/>
              <a:gdLst>
                <a:gd name="T0" fmla="*/ 0 w 363"/>
                <a:gd name="T1" fmla="*/ 2094 h 2112"/>
                <a:gd name="T2" fmla="*/ 66 w 363"/>
                <a:gd name="T3" fmla="*/ 1992 h 2112"/>
                <a:gd name="T4" fmla="*/ 150 w 363"/>
                <a:gd name="T5" fmla="*/ 1464 h 2112"/>
                <a:gd name="T6" fmla="*/ 234 w 363"/>
                <a:gd name="T7" fmla="*/ 678 h 2112"/>
                <a:gd name="T8" fmla="*/ 324 w 363"/>
                <a:gd name="T9" fmla="*/ 0 h 2112"/>
                <a:gd name="T10" fmla="*/ 0 w 363"/>
                <a:gd name="T11" fmla="*/ 0 h 2112"/>
                <a:gd name="T12" fmla="*/ 0 w 363"/>
                <a:gd name="T13" fmla="*/ 2094 h 2112"/>
              </a:gdLst>
              <a:ahLst/>
              <a:cxnLst>
                <a:cxn ang="0">
                  <a:pos x="T0" y="T1"/>
                </a:cxn>
                <a:cxn ang="0">
                  <a:pos x="T2" y="T3"/>
                </a:cxn>
                <a:cxn ang="0">
                  <a:pos x="T4" y="T5"/>
                </a:cxn>
                <a:cxn ang="0">
                  <a:pos x="T6" y="T7"/>
                </a:cxn>
                <a:cxn ang="0">
                  <a:pos x="T8" y="T9"/>
                </a:cxn>
                <a:cxn ang="0">
                  <a:pos x="T10" y="T11"/>
                </a:cxn>
                <a:cxn ang="0">
                  <a:pos x="T12" y="T13"/>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1044"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omic Sans MS" panose="030F0702030302020204" pitchFamily="66" charset="0"/>
                  <a:cs typeface="Arial" panose="020B0604020202020204" pitchFamily="34" charset="0"/>
                </a:defRPr>
              </a:lvl1pPr>
              <a:lvl2pPr marL="742950" indent="-285750">
                <a:defRPr>
                  <a:solidFill>
                    <a:schemeClr val="tx1"/>
                  </a:solidFill>
                  <a:latin typeface="Comic Sans MS" panose="030F0702030302020204" pitchFamily="66" charset="0"/>
                  <a:cs typeface="Arial" panose="020B0604020202020204" pitchFamily="34" charset="0"/>
                </a:defRPr>
              </a:lvl2pPr>
              <a:lvl3pPr marL="1143000" indent="-228600">
                <a:defRPr>
                  <a:solidFill>
                    <a:schemeClr val="tx1"/>
                  </a:solidFill>
                  <a:latin typeface="Comic Sans MS" panose="030F0702030302020204" pitchFamily="66" charset="0"/>
                  <a:cs typeface="Arial" panose="020B0604020202020204" pitchFamily="34" charset="0"/>
                </a:defRPr>
              </a:lvl3pPr>
              <a:lvl4pPr marL="1600200" indent="-228600">
                <a:defRPr>
                  <a:solidFill>
                    <a:schemeClr val="tx1"/>
                  </a:solidFill>
                  <a:latin typeface="Comic Sans MS" panose="030F0702030302020204" pitchFamily="66" charset="0"/>
                  <a:cs typeface="Arial" panose="020B0604020202020204" pitchFamily="34" charset="0"/>
                </a:defRPr>
              </a:lvl4pPr>
              <a:lvl5pPr marL="2057400" indent="-228600">
                <a:defRPr>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cs typeface="Arial" panose="020B0604020202020204" pitchFamily="34" charset="0"/>
                </a:defRPr>
              </a:lvl9pPr>
            </a:lstStyle>
            <a:p>
              <a:pPr algn="ctr" eaLnBrk="1" hangingPunct="1">
                <a:defRPr/>
              </a:pPr>
              <a:endParaRPr kumimoji="1" lang="en-US" altLang="en-US" smtClean="0">
                <a:latin typeface="Arial" panose="020B0604020202020204" pitchFamily="34" charset="0"/>
              </a:endParaRPr>
            </a:p>
          </p:txBody>
        </p:sp>
        <p:sp>
          <p:nvSpPr>
            <p:cNvPr id="7223" name="Freeform 55"/>
            <p:cNvSpPr>
              <a:spLocks/>
            </p:cNvSpPr>
            <p:nvPr/>
          </p:nvSpPr>
          <p:spPr bwMode="auto">
            <a:xfrm>
              <a:off x="5013" y="3924"/>
              <a:ext cx="734" cy="390"/>
            </a:xfrm>
            <a:custGeom>
              <a:avLst/>
              <a:gdLst>
                <a:gd name="T0" fmla="*/ 1 w 692"/>
                <a:gd name="T1" fmla="*/ 357 h 378"/>
                <a:gd name="T2" fmla="*/ 109 w 692"/>
                <a:gd name="T3" fmla="*/ 341 h 378"/>
                <a:gd name="T4" fmla="*/ 241 w 692"/>
                <a:gd name="T5" fmla="*/ 305 h 378"/>
                <a:gd name="T6" fmla="*/ 353 w 692"/>
                <a:gd name="T7" fmla="*/ 209 h 378"/>
                <a:gd name="T8" fmla="*/ 429 w 692"/>
                <a:gd name="T9" fmla="*/ 89 h 378"/>
                <a:gd name="T10" fmla="*/ 493 w 692"/>
                <a:gd name="T11" fmla="*/ 17 h 378"/>
                <a:gd name="T12" fmla="*/ 577 w 692"/>
                <a:gd name="T13" fmla="*/ 1 h 378"/>
                <a:gd name="T14" fmla="*/ 629 w 692"/>
                <a:gd name="T15" fmla="*/ 21 h 378"/>
                <a:gd name="T16" fmla="*/ 673 w 692"/>
                <a:gd name="T17" fmla="*/ 65 h 378"/>
                <a:gd name="T18" fmla="*/ 673 w 692"/>
                <a:gd name="T19" fmla="*/ 137 h 378"/>
                <a:gd name="T20" fmla="*/ 561 w 692"/>
                <a:gd name="T21" fmla="*/ 225 h 378"/>
                <a:gd name="T22" fmla="*/ 425 w 692"/>
                <a:gd name="T23" fmla="*/ 297 h 378"/>
                <a:gd name="T24" fmla="*/ 245 w 692"/>
                <a:gd name="T25" fmla="*/ 357 h 378"/>
                <a:gd name="T26" fmla="*/ 113 w 692"/>
                <a:gd name="T27" fmla="*/ 377 h 378"/>
                <a:gd name="T28" fmla="*/ 1 w 692"/>
                <a:gd name="T29" fmla="*/ 357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1046" name="AutoShape 56"/>
            <p:cNvSpPr>
              <a:spLocks noChangeArrowheads="1"/>
            </p:cNvSpPr>
            <p:nvPr/>
          </p:nvSpPr>
          <p:spPr bwMode="hidden">
            <a:xfrm rot="5400000">
              <a:off x="2724" y="2089"/>
              <a:ext cx="4320" cy="14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105 w 21600"/>
                <a:gd name="T13" fmla="*/ 2130 h 21600"/>
                <a:gd name="T14" fmla="*/ 19495 w 21600"/>
                <a:gd name="T15" fmla="*/ 19470 h 21600"/>
              </a:gdLst>
              <a:ahLst/>
              <a:cxnLst>
                <a:cxn ang="T8">
                  <a:pos x="T0" y="T1"/>
                </a:cxn>
                <a:cxn ang="T9">
                  <a:pos x="T2" y="T3"/>
                </a:cxn>
                <a:cxn ang="T10">
                  <a:pos x="T4" y="T5"/>
                </a:cxn>
                <a:cxn ang="T11">
                  <a:pos x="T6" y="T7"/>
                </a:cxn>
              </a:cxnLst>
              <a:rect l="T12" t="T13" r="T14" b="T15"/>
              <a:pathLst>
                <a:path w="21600" h="21600">
                  <a:moveTo>
                    <a:pt x="0" y="0"/>
                  </a:moveTo>
                  <a:lnTo>
                    <a:pt x="607" y="21600"/>
                  </a:lnTo>
                  <a:lnTo>
                    <a:pt x="20993" y="21600"/>
                  </a:lnTo>
                  <a:lnTo>
                    <a:pt x="21600" y="0"/>
                  </a:lnTo>
                  <a:lnTo>
                    <a:pt x="0" y="0"/>
                  </a:lnTo>
                  <a:close/>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endParaRPr lang="en-GB"/>
            </a:p>
          </p:txBody>
        </p:sp>
      </p:grpSp>
      <p:sp>
        <p:nvSpPr>
          <p:cNvPr id="1027" name="Rectangle 57"/>
          <p:cNvSpPr>
            <a:spLocks noGrp="1" noChangeArrowheads="1"/>
          </p:cNvSpPr>
          <p:nvPr>
            <p:ph type="title"/>
          </p:nvPr>
        </p:nvSpPr>
        <p:spPr bwMode="auto">
          <a:xfrm>
            <a:off x="219075" y="227013"/>
            <a:ext cx="74771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58"/>
          <p:cNvSpPr>
            <a:spLocks noGrp="1" noChangeArrowheads="1"/>
          </p:cNvSpPr>
          <p:nvPr>
            <p:ph type="body" idx="1"/>
          </p:nvPr>
        </p:nvSpPr>
        <p:spPr bwMode="auto">
          <a:xfrm>
            <a:off x="263525" y="1598613"/>
            <a:ext cx="7386638" cy="4497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227" name="Rectangle 59"/>
          <p:cNvSpPr>
            <a:spLocks noGrp="1" noChangeArrowheads="1"/>
          </p:cNvSpPr>
          <p:nvPr>
            <p:ph type="dt" sz="half" idx="2"/>
          </p:nvPr>
        </p:nvSpPr>
        <p:spPr bwMode="auto">
          <a:xfrm>
            <a:off x="301625" y="6242050"/>
            <a:ext cx="1782763"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atin typeface="+mn-lt"/>
              </a:defRPr>
            </a:lvl1pPr>
          </a:lstStyle>
          <a:p>
            <a:pPr>
              <a:defRPr/>
            </a:pPr>
            <a:endParaRPr lang="en-US" altLang="en-US"/>
          </a:p>
        </p:txBody>
      </p:sp>
      <p:sp>
        <p:nvSpPr>
          <p:cNvPr id="7228" name="Rectangle 60"/>
          <p:cNvSpPr>
            <a:spLocks noGrp="1" noChangeArrowheads="1"/>
          </p:cNvSpPr>
          <p:nvPr>
            <p:ph type="ftr" sz="quarter" idx="3"/>
          </p:nvPr>
        </p:nvSpPr>
        <p:spPr bwMode="auto">
          <a:xfrm>
            <a:off x="2257425" y="6248400"/>
            <a:ext cx="34559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atin typeface="+mn-lt"/>
              </a:defRPr>
            </a:lvl1pPr>
          </a:lstStyle>
          <a:p>
            <a:pPr>
              <a:defRPr/>
            </a:pPr>
            <a:endParaRPr lang="en-US" altLang="en-US"/>
          </a:p>
        </p:txBody>
      </p:sp>
      <p:sp>
        <p:nvSpPr>
          <p:cNvPr id="7229" name="Rectangle 61"/>
          <p:cNvSpPr>
            <a:spLocks noGrp="1" noChangeArrowheads="1"/>
          </p:cNvSpPr>
          <p:nvPr>
            <p:ph type="sldNum" sz="quarter" idx="4"/>
          </p:nvPr>
        </p:nvSpPr>
        <p:spPr bwMode="auto">
          <a:xfrm>
            <a:off x="5867400" y="6248400"/>
            <a:ext cx="175577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atin typeface="+mn-lt"/>
              </a:defRPr>
            </a:lvl1pPr>
          </a:lstStyle>
          <a:p>
            <a:pPr>
              <a:defRPr/>
            </a:pPr>
            <a:fld id="{6D3810D9-520F-4ED8-BC7D-40AF85FB2BE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70"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40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40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40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0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0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0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0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Blip>
          <a:blip r:embed="rId15"/>
        </a:buBlip>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16"/>
        </a:buBlip>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SzPct val="70000"/>
        <a:buBlip>
          <a:blip r:embed="rId17"/>
        </a:buBlip>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lgn="ctr"/>
            <a:r>
              <a:rPr lang="en-GB" altLang="en-US" smtClean="0"/>
              <a:t>Early Reading Tea and Chat for Parents</a:t>
            </a:r>
          </a:p>
        </p:txBody>
      </p:sp>
      <p:sp>
        <p:nvSpPr>
          <p:cNvPr id="4099" name="Content Placeholder 2"/>
          <p:cNvSpPr>
            <a:spLocks noGrp="1"/>
          </p:cNvSpPr>
          <p:nvPr>
            <p:ph idx="1"/>
          </p:nvPr>
        </p:nvSpPr>
        <p:spPr/>
        <p:txBody>
          <a:bodyPr/>
          <a:lstStyle/>
          <a:p>
            <a:pPr marL="0" indent="0" algn="ctr">
              <a:buFontTx/>
              <a:buNone/>
            </a:pPr>
            <a:r>
              <a:rPr lang="en-GB" altLang="en-US" smtClean="0"/>
              <a:t>Tuesday 14</a:t>
            </a:r>
            <a:r>
              <a:rPr lang="en-GB" altLang="en-US" baseline="30000" smtClean="0"/>
              <a:t>th</a:t>
            </a:r>
            <a:r>
              <a:rPr lang="en-GB" altLang="en-US" smtClean="0"/>
              <a:t> December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a:r>
              <a:rPr lang="en-GB" altLang="en-US" smtClean="0"/>
              <a:t>Phonics</a:t>
            </a:r>
          </a:p>
        </p:txBody>
      </p:sp>
      <p:sp>
        <p:nvSpPr>
          <p:cNvPr id="14339" name="Content Placeholder 2"/>
          <p:cNvSpPr>
            <a:spLocks noGrp="1"/>
          </p:cNvSpPr>
          <p:nvPr>
            <p:ph idx="1"/>
          </p:nvPr>
        </p:nvSpPr>
        <p:spPr/>
        <p:txBody>
          <a:bodyPr/>
          <a:lstStyle/>
          <a:p>
            <a:pPr marL="0" indent="0">
              <a:buFontTx/>
              <a:buNone/>
            </a:pPr>
            <a:r>
              <a:rPr lang="en-US" altLang="en-US" sz="2000" smtClean="0">
                <a:latin typeface="Comic Sans MS" panose="030F0702030302020204" pitchFamily="66" charset="0"/>
              </a:rPr>
              <a:t>Children are taught phonics from the start of Reception.</a:t>
            </a:r>
          </a:p>
          <a:p>
            <a:pPr marL="0" indent="0">
              <a:buFontTx/>
              <a:buNone/>
            </a:pPr>
            <a:r>
              <a:rPr lang="en-US" altLang="en-US" sz="2000" smtClean="0">
                <a:latin typeface="Comic Sans MS" panose="030F0702030302020204" pitchFamily="66" charset="0"/>
              </a:rPr>
              <a:t>Phonics is taught daily and directly with the whole class or groups.</a:t>
            </a:r>
          </a:p>
          <a:p>
            <a:pPr marL="0" indent="0">
              <a:buFontTx/>
              <a:buNone/>
            </a:pPr>
            <a:r>
              <a:rPr lang="en-US" altLang="en-US" sz="2000" smtClean="0">
                <a:latin typeface="Comic Sans MS" panose="030F0702030302020204" pitchFamily="66" charset="0"/>
              </a:rPr>
              <a:t>Children write sounds, words, captions and dictated sentences that help them practice spelling and letter formation they have been taught in their phonics lessons</a:t>
            </a:r>
            <a:r>
              <a:rPr lang="en-US" altLang="en-US" smtClean="0">
                <a:latin typeface="Comic Sans MS" panose="030F0702030302020204" pitchFamily="66" charset="0"/>
              </a:rPr>
              <a:t>.</a:t>
            </a:r>
          </a:p>
          <a:p>
            <a:pPr marL="0" indent="0">
              <a:buFontTx/>
              <a:buNone/>
            </a:pPr>
            <a:r>
              <a:rPr lang="en-US" altLang="en-US" sz="2000" smtClean="0">
                <a:latin typeface="Comic Sans MS" panose="030F0702030302020204" pitchFamily="66" charset="0"/>
              </a:rPr>
              <a:t>Our Phonic scheme is holistic in order to maximize learning for all. Each phoneme is linked to experiences the children will have across all areas of their learning at St. Mary’s.</a:t>
            </a:r>
          </a:p>
          <a:p>
            <a:pPr marL="0" indent="0">
              <a:buFontTx/>
              <a:buNone/>
            </a:pPr>
            <a:endParaRPr lang="en-GB" alt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lgn="ctr"/>
            <a:r>
              <a:rPr lang="en-US" altLang="en-US" sz="3200" smtClean="0">
                <a:latin typeface="Comic Sans MS" panose="030F0702030302020204" pitchFamily="66" charset="0"/>
              </a:rPr>
              <a:t>Reading</a:t>
            </a:r>
            <a:endParaRPr lang="en-GB" altLang="en-US" sz="3200" smtClean="0">
              <a:latin typeface="Comic Sans MS" panose="030F0702030302020204" pitchFamily="66" charset="0"/>
            </a:endParaRPr>
          </a:p>
        </p:txBody>
      </p:sp>
      <p:sp>
        <p:nvSpPr>
          <p:cNvPr id="15363" name="Content Placeholder 2"/>
          <p:cNvSpPr>
            <a:spLocks noGrp="1"/>
          </p:cNvSpPr>
          <p:nvPr>
            <p:ph idx="1"/>
          </p:nvPr>
        </p:nvSpPr>
        <p:spPr/>
        <p:txBody>
          <a:bodyPr/>
          <a:lstStyle/>
          <a:p>
            <a:r>
              <a:rPr lang="en-US" altLang="en-US" sz="2800" smtClean="0">
                <a:latin typeface="Comic Sans MS" panose="030F0702030302020204" pitchFamily="66" charset="0"/>
              </a:rPr>
              <a:t>The school has purchased ‘decodable’ reading books in the sequence of our phonic programme: the reading books build letter-sound correspondences cumulatively.</a:t>
            </a:r>
          </a:p>
          <a:p>
            <a:pPr>
              <a:spcBef>
                <a:spcPct val="0"/>
              </a:spcBef>
            </a:pPr>
            <a:r>
              <a:rPr lang="en-US" altLang="en-US" sz="2800" smtClean="0">
                <a:latin typeface="Comic Sans MS" panose="030F0702030302020204" pitchFamily="66" charset="0"/>
              </a:rPr>
              <a:t>Practice in reading sounds and ‘decodable’ books is given until the children can read words effortlessly and work out new words speedily</a:t>
            </a:r>
            <a:r>
              <a:rPr lang="en-US" altLang="en-US" smtClean="0"/>
              <a:t>.</a:t>
            </a:r>
          </a:p>
          <a:p>
            <a:endParaRPr lang="en-GB" alt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73038" y="260350"/>
            <a:ext cx="7477125" cy="1143000"/>
          </a:xfrm>
        </p:spPr>
        <p:txBody>
          <a:bodyPr/>
          <a:lstStyle/>
          <a:p>
            <a:pPr algn="ctr" eaLnBrk="1" hangingPunct="1"/>
            <a:r>
              <a:rPr lang="en-GB" altLang="en-US" smtClean="0">
                <a:latin typeface="Comic Sans MS" panose="030F0702030302020204" pitchFamily="66" charset="0"/>
              </a:rPr>
              <a:t>Writing</a:t>
            </a:r>
            <a:endParaRPr lang="en-US" altLang="en-US" smtClean="0">
              <a:latin typeface="Comic Sans MS" panose="030F0702030302020204" pitchFamily="66" charset="0"/>
            </a:endParaRPr>
          </a:p>
        </p:txBody>
      </p:sp>
      <p:sp>
        <p:nvSpPr>
          <p:cNvPr id="16387" name="Rectangle 3"/>
          <p:cNvSpPr>
            <a:spLocks noGrp="1" noChangeArrowheads="1"/>
          </p:cNvSpPr>
          <p:nvPr>
            <p:ph type="body" idx="1"/>
          </p:nvPr>
        </p:nvSpPr>
        <p:spPr/>
        <p:txBody>
          <a:bodyPr/>
          <a:lstStyle/>
          <a:p>
            <a:pPr eaLnBrk="1" hangingPunct="1"/>
            <a:r>
              <a:rPr lang="en-GB" altLang="en-US" sz="2800" smtClean="0">
                <a:latin typeface="Comic Sans MS" panose="030F0702030302020204" pitchFamily="66" charset="0"/>
              </a:rPr>
              <a:t>We introduce the letter shapes through large – scale drawing, starting from the shoulder, then skywriting. When the children have acquired good hand-eye co-ordination and pencil grip, sounds and words can be written on individual whiteboards.</a:t>
            </a:r>
          </a:p>
          <a:p>
            <a:pPr eaLnBrk="1" hangingPunct="1"/>
            <a:r>
              <a:rPr lang="en-GB" altLang="en-US" sz="2800" smtClean="0">
                <a:latin typeface="Comic Sans MS" panose="030F0702030302020204" pitchFamily="66" charset="0"/>
              </a:rPr>
              <a:t>All children enjoy ‘Wriggle Whilst You Squiggle’</a:t>
            </a:r>
            <a:r>
              <a:rPr lang="en-GB" altLang="en-US" smtClean="0"/>
              <a:t>.</a:t>
            </a:r>
            <a:endParaRPr lang="en-US" alt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eaLnBrk="1" hangingPunct="1"/>
            <a:r>
              <a:rPr lang="en-GB" altLang="en-US" smtClean="0">
                <a:latin typeface="Comic Sans MS" panose="030F0702030302020204" pitchFamily="66" charset="0"/>
              </a:rPr>
              <a:t>Reading at Home</a:t>
            </a:r>
            <a:endParaRPr lang="en-US" altLang="en-US" smtClean="0">
              <a:latin typeface="Comic Sans MS" panose="030F0702030302020204" pitchFamily="66" charset="0"/>
            </a:endParaRPr>
          </a:p>
        </p:txBody>
      </p:sp>
      <p:sp>
        <p:nvSpPr>
          <p:cNvPr id="17411" name="Rectangle 3"/>
          <p:cNvSpPr>
            <a:spLocks noGrp="1" noChangeArrowheads="1"/>
          </p:cNvSpPr>
          <p:nvPr>
            <p:ph type="body" idx="1"/>
          </p:nvPr>
        </p:nvSpPr>
        <p:spPr/>
        <p:txBody>
          <a:bodyPr/>
          <a:lstStyle/>
          <a:p>
            <a:pPr eaLnBrk="1" hangingPunct="1">
              <a:lnSpc>
                <a:spcPct val="90000"/>
              </a:lnSpc>
            </a:pPr>
            <a:r>
              <a:rPr lang="en-GB" altLang="en-US" sz="2800" smtClean="0">
                <a:latin typeface="Comic Sans MS" panose="030F0702030302020204" pitchFamily="66" charset="0"/>
              </a:rPr>
              <a:t>It is important that you are both relaxed and ready to share a book together. Reading a little regularly is better than trying to cover a lot.</a:t>
            </a:r>
          </a:p>
          <a:p>
            <a:pPr eaLnBrk="1" hangingPunct="1">
              <a:lnSpc>
                <a:spcPct val="90000"/>
              </a:lnSpc>
            </a:pPr>
            <a:r>
              <a:rPr lang="en-GB" altLang="en-US" sz="2800" smtClean="0">
                <a:latin typeface="Comic Sans MS" panose="030F0702030302020204" pitchFamily="66" charset="0"/>
              </a:rPr>
              <a:t>Talk about the cover and what the book might be about will get your child interested.</a:t>
            </a:r>
          </a:p>
          <a:p>
            <a:pPr eaLnBrk="1" hangingPunct="1">
              <a:lnSpc>
                <a:spcPct val="90000"/>
              </a:lnSpc>
            </a:pPr>
            <a:r>
              <a:rPr lang="en-GB" altLang="en-US" sz="2800" smtClean="0">
                <a:latin typeface="Comic Sans MS" panose="030F0702030302020204" pitchFamily="66" charset="0"/>
              </a:rPr>
              <a:t>Predicting what will happen helps to develop reading skills, and talking about the story and pictures helps to introduce vocabulary and develop language</a:t>
            </a:r>
            <a:r>
              <a:rPr lang="en-GB" altLang="en-US" sz="2800" smtClean="0"/>
              <a:t>.</a:t>
            </a:r>
            <a:endParaRPr lang="en-US" altLang="en-US" sz="28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76225" y="260350"/>
            <a:ext cx="7477125" cy="1143000"/>
          </a:xfrm>
        </p:spPr>
        <p:txBody>
          <a:bodyPr/>
          <a:lstStyle/>
          <a:p>
            <a:pPr algn="ctr" eaLnBrk="1" hangingPunct="1"/>
            <a:r>
              <a:rPr lang="en-GB" altLang="en-US" smtClean="0">
                <a:latin typeface="Comic Sans MS" panose="030F0702030302020204" pitchFamily="66" charset="0"/>
              </a:rPr>
              <a:t>Reading at Home</a:t>
            </a:r>
            <a:endParaRPr lang="en-US" altLang="en-US" smtClean="0">
              <a:latin typeface="Comic Sans MS" panose="030F0702030302020204" pitchFamily="66" charset="0"/>
            </a:endParaRPr>
          </a:p>
        </p:txBody>
      </p:sp>
      <p:sp>
        <p:nvSpPr>
          <p:cNvPr id="18435" name="Rectangle 3"/>
          <p:cNvSpPr>
            <a:spLocks noGrp="1" noChangeArrowheads="1"/>
          </p:cNvSpPr>
          <p:nvPr>
            <p:ph type="body" idx="1"/>
          </p:nvPr>
        </p:nvSpPr>
        <p:spPr/>
        <p:txBody>
          <a:bodyPr/>
          <a:lstStyle/>
          <a:p>
            <a:pPr eaLnBrk="1" hangingPunct="1">
              <a:lnSpc>
                <a:spcPct val="80000"/>
              </a:lnSpc>
            </a:pPr>
            <a:r>
              <a:rPr lang="en-GB" altLang="en-US" sz="2400" smtClean="0">
                <a:latin typeface="Comic Sans MS" panose="030F0702030302020204" pitchFamily="66" charset="0"/>
              </a:rPr>
              <a:t>Do not worry if some words are missed out.</a:t>
            </a:r>
          </a:p>
          <a:p>
            <a:pPr eaLnBrk="1" hangingPunct="1">
              <a:lnSpc>
                <a:spcPct val="80000"/>
              </a:lnSpc>
            </a:pPr>
            <a:r>
              <a:rPr lang="en-GB" altLang="en-US" sz="2400" smtClean="0">
                <a:latin typeface="Comic Sans MS" panose="030F0702030302020204" pitchFamily="66" charset="0"/>
              </a:rPr>
              <a:t>Follow the words with your finger as your child reads.</a:t>
            </a:r>
          </a:p>
          <a:p>
            <a:pPr eaLnBrk="1" hangingPunct="1">
              <a:lnSpc>
                <a:spcPct val="80000"/>
              </a:lnSpc>
            </a:pPr>
            <a:r>
              <a:rPr lang="en-GB" altLang="en-US" sz="2400" smtClean="0">
                <a:latin typeface="Comic Sans MS" panose="030F0702030302020204" pitchFamily="66" charset="0"/>
              </a:rPr>
              <a:t>Praise success to make your child feel good about reading.</a:t>
            </a:r>
          </a:p>
          <a:p>
            <a:pPr eaLnBrk="1" hangingPunct="1">
              <a:lnSpc>
                <a:spcPct val="80000"/>
              </a:lnSpc>
            </a:pPr>
            <a:r>
              <a:rPr lang="en-GB" altLang="en-US" sz="2400" smtClean="0">
                <a:latin typeface="Comic Sans MS" panose="030F0702030302020204" pitchFamily="66" charset="0"/>
              </a:rPr>
              <a:t>Look at the pictures, talk about what you have read.</a:t>
            </a:r>
          </a:p>
          <a:p>
            <a:pPr eaLnBrk="1" hangingPunct="1">
              <a:lnSpc>
                <a:spcPct val="80000"/>
              </a:lnSpc>
            </a:pPr>
            <a:r>
              <a:rPr lang="en-GB" altLang="en-US" sz="2400" smtClean="0">
                <a:latin typeface="Comic Sans MS" panose="030F0702030302020204" pitchFamily="66" charset="0"/>
              </a:rPr>
              <a:t>If your child gets stuck on a word, say it aloud and don’t ask, “What do you think it says?”</a:t>
            </a:r>
          </a:p>
          <a:p>
            <a:pPr eaLnBrk="1" hangingPunct="1">
              <a:lnSpc>
                <a:spcPct val="80000"/>
              </a:lnSpc>
            </a:pPr>
            <a:r>
              <a:rPr lang="en-GB" altLang="en-US" sz="2400" smtClean="0">
                <a:latin typeface="Comic Sans MS" panose="030F0702030302020204" pitchFamily="66" charset="0"/>
              </a:rPr>
              <a:t>Look at the first sound or read to the end of the sentence to work out the missing word.</a:t>
            </a:r>
          </a:p>
          <a:p>
            <a:pPr eaLnBrk="1" hangingPunct="1">
              <a:lnSpc>
                <a:spcPct val="80000"/>
              </a:lnSpc>
            </a:pPr>
            <a:r>
              <a:rPr lang="en-GB" altLang="en-US" sz="2400" smtClean="0">
                <a:latin typeface="Comic Sans MS" panose="030F0702030302020204" pitchFamily="66" charset="0"/>
              </a:rPr>
              <a:t>If your child sees you read, she or he will think it is something important. </a:t>
            </a:r>
            <a:endParaRPr lang="en-US" altLang="en-US" sz="2400" smtClean="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ctr"/>
            <a:r>
              <a:rPr lang="en-US" altLang="en-US" smtClean="0">
                <a:latin typeface="Comic Sans MS" panose="030F0702030302020204" pitchFamily="66" charset="0"/>
              </a:rPr>
              <a:t>The Importance of Reading</a:t>
            </a:r>
            <a:endParaRPr lang="en-GB" altLang="en-US" smtClean="0">
              <a:latin typeface="Comic Sans MS" panose="030F0702030302020204" pitchFamily="66" charset="0"/>
            </a:endParaRPr>
          </a:p>
        </p:txBody>
      </p:sp>
      <p:sp>
        <p:nvSpPr>
          <p:cNvPr id="5123" name="Content Placeholder 2"/>
          <p:cNvSpPr>
            <a:spLocks noGrp="1"/>
          </p:cNvSpPr>
          <p:nvPr>
            <p:ph idx="1"/>
          </p:nvPr>
        </p:nvSpPr>
        <p:spPr/>
        <p:txBody>
          <a:bodyPr/>
          <a:lstStyle/>
          <a:p>
            <a:r>
              <a:rPr lang="en-US" altLang="en-US" smtClean="0">
                <a:latin typeface="Comic Sans MS" panose="030F0702030302020204" pitchFamily="66" charset="0"/>
              </a:rPr>
              <a:t>Reading is the gateway to success in other subjects.</a:t>
            </a:r>
          </a:p>
          <a:p>
            <a:r>
              <a:rPr lang="en-US" altLang="en-US" smtClean="0">
                <a:latin typeface="Comic Sans MS" panose="030F0702030302020204" pitchFamily="66" charset="0"/>
              </a:rPr>
              <a:t>Opens doors in terms of enjoyment and academic success and life long opportunity.</a:t>
            </a:r>
          </a:p>
          <a:p>
            <a:r>
              <a:rPr lang="en-US" altLang="en-US" smtClean="0">
                <a:latin typeface="Comic Sans MS" panose="030F0702030302020204" pitchFamily="66" charset="0"/>
              </a:rPr>
              <a:t>Fluent readers can learn more because they can read and gain more knowledge</a:t>
            </a:r>
            <a:r>
              <a:rPr lang="en-US" altLang="en-US" smtClean="0"/>
              <a:t>.</a:t>
            </a:r>
            <a:endParaRPr lang="en-GB"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ctr"/>
            <a:r>
              <a:rPr lang="en-US" altLang="en-US" smtClean="0">
                <a:latin typeface="Comic Sans MS" panose="030F0702030302020204" pitchFamily="66" charset="0"/>
              </a:rPr>
              <a:t>The Importance of Reading</a:t>
            </a:r>
            <a:endParaRPr lang="en-GB" altLang="en-US" smtClean="0">
              <a:latin typeface="Comic Sans MS" panose="030F0702030302020204" pitchFamily="66" charset="0"/>
            </a:endParaRPr>
          </a:p>
        </p:txBody>
      </p:sp>
      <p:sp>
        <p:nvSpPr>
          <p:cNvPr id="6147" name="Content Placeholder 2"/>
          <p:cNvSpPr>
            <a:spLocks noGrp="1"/>
          </p:cNvSpPr>
          <p:nvPr>
            <p:ph idx="1"/>
          </p:nvPr>
        </p:nvSpPr>
        <p:spPr/>
        <p:txBody>
          <a:bodyPr/>
          <a:lstStyle/>
          <a:p>
            <a:pPr>
              <a:defRPr/>
            </a:pPr>
            <a:r>
              <a:rPr lang="en-US" altLang="en-US" sz="3000" dirty="0" smtClean="0">
                <a:latin typeface="Comic Sans MS" panose="030F0702030302020204" pitchFamily="66" charset="0"/>
              </a:rPr>
              <a:t>Research has shown that learning to read by the age of six years old has a strong correlation with future academic success.</a:t>
            </a:r>
          </a:p>
          <a:p>
            <a:pPr marL="0" indent="0">
              <a:buFontTx/>
              <a:buNone/>
              <a:defRPr/>
            </a:pPr>
            <a:endParaRPr lang="en-US" altLang="en-US" sz="1400" dirty="0" smtClean="0">
              <a:latin typeface="Comic Sans MS" panose="030F0702030302020204" pitchFamily="66" charset="0"/>
            </a:endParaRPr>
          </a:p>
          <a:p>
            <a:pPr>
              <a:defRPr/>
            </a:pPr>
            <a:r>
              <a:rPr lang="en-US" altLang="en-US" sz="3000" dirty="0" smtClean="0">
                <a:latin typeface="Comic Sans MS" panose="030F0702030302020204" pitchFamily="66" charset="0"/>
              </a:rPr>
              <a:t>For children who have fallen behind in phonics, learning to read is a priority.</a:t>
            </a:r>
          </a:p>
          <a:p>
            <a:pPr marL="0" indent="0">
              <a:buFontTx/>
              <a:buNone/>
              <a:defRPr/>
            </a:pPr>
            <a:endParaRPr lang="en-US" altLang="en-US" sz="1400" dirty="0" smtClean="0">
              <a:latin typeface="Comic Sans MS" panose="030F0702030302020204" pitchFamily="66" charset="0"/>
            </a:endParaRPr>
          </a:p>
          <a:p>
            <a:pPr>
              <a:defRPr/>
            </a:pPr>
            <a:r>
              <a:rPr lang="en-US" altLang="en-US" sz="3000" dirty="0" smtClean="0">
                <a:latin typeface="Comic Sans MS" panose="030F0702030302020204" pitchFamily="66" charset="0"/>
              </a:rPr>
              <a:t>Pupils who fall behind are supported to catch up quickly. </a:t>
            </a:r>
            <a:endParaRPr lang="en-GB" altLang="en-US" sz="3000" dirty="0" smtClean="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en-GB" altLang="en-US" smtClean="0">
                <a:latin typeface="Comic Sans MS" panose="030F0702030302020204" pitchFamily="66" charset="0"/>
              </a:rPr>
              <a:t>Foundations of Literacy</a:t>
            </a:r>
            <a:endParaRPr lang="en-US" altLang="en-US" smtClean="0">
              <a:latin typeface="Comic Sans MS" panose="030F0702030302020204" pitchFamily="66" charset="0"/>
            </a:endParaRPr>
          </a:p>
        </p:txBody>
      </p:sp>
      <p:sp>
        <p:nvSpPr>
          <p:cNvPr id="7171" name="Rectangle 3"/>
          <p:cNvSpPr>
            <a:spLocks noGrp="1" noChangeArrowheads="1"/>
          </p:cNvSpPr>
          <p:nvPr>
            <p:ph type="body" idx="1"/>
          </p:nvPr>
        </p:nvSpPr>
        <p:spPr/>
        <p:txBody>
          <a:bodyPr/>
          <a:lstStyle/>
          <a:p>
            <a:pPr eaLnBrk="1" hangingPunct="1"/>
            <a:r>
              <a:rPr lang="en-GB" altLang="en-US" smtClean="0">
                <a:latin typeface="Comic Sans MS" panose="030F0702030302020204" pitchFamily="66" charset="0"/>
              </a:rPr>
              <a:t>Learning to Listen.</a:t>
            </a:r>
          </a:p>
          <a:p>
            <a:pPr eaLnBrk="1" hangingPunct="1"/>
            <a:r>
              <a:rPr lang="en-GB" altLang="en-US" smtClean="0">
                <a:latin typeface="Comic Sans MS" panose="030F0702030302020204" pitchFamily="66" charset="0"/>
              </a:rPr>
              <a:t>Unless children can listen, and with growing attention, they will be slow to understand and talk.</a:t>
            </a:r>
          </a:p>
          <a:p>
            <a:pPr eaLnBrk="1" hangingPunct="1"/>
            <a:r>
              <a:rPr lang="en-GB" altLang="en-US" smtClean="0">
                <a:latin typeface="Comic Sans MS" panose="030F0702030302020204" pitchFamily="66" charset="0"/>
              </a:rPr>
              <a:t>Learning to listen is a major focus of attention. We provide daily speaking and listening activities.</a:t>
            </a:r>
          </a:p>
          <a:p>
            <a:pPr eaLnBrk="1" hangingPunct="1"/>
            <a:r>
              <a:rPr lang="en-GB" altLang="en-US" smtClean="0">
                <a:latin typeface="Comic Sans MS" panose="030F0702030302020204" pitchFamily="66" charset="0"/>
              </a:rPr>
              <a:t>We learn songs and rhymes by heart</a:t>
            </a:r>
            <a:r>
              <a:rPr lang="en-GB" altLang="en-US" smtClean="0"/>
              <a:t>.</a:t>
            </a:r>
            <a:endParaRPr lang="en-US" alt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ctr"/>
            <a:r>
              <a:rPr lang="en-US" altLang="en-US" smtClean="0">
                <a:latin typeface="Comic Sans MS" panose="030F0702030302020204" pitchFamily="66" charset="0"/>
              </a:rPr>
              <a:t>Laying the Foundations for Reading and Writing</a:t>
            </a:r>
            <a:endParaRPr lang="en-GB" altLang="en-US" smtClean="0">
              <a:latin typeface="Comic Sans MS" panose="030F0702030302020204" pitchFamily="66" charset="0"/>
            </a:endParaRPr>
          </a:p>
        </p:txBody>
      </p:sp>
      <p:sp>
        <p:nvSpPr>
          <p:cNvPr id="8195" name="Content Placeholder 2"/>
          <p:cNvSpPr>
            <a:spLocks noGrp="1"/>
          </p:cNvSpPr>
          <p:nvPr>
            <p:ph idx="1"/>
          </p:nvPr>
        </p:nvSpPr>
        <p:spPr/>
        <p:txBody>
          <a:bodyPr/>
          <a:lstStyle/>
          <a:p>
            <a:r>
              <a:rPr lang="en-US" altLang="en-US" sz="2800" smtClean="0">
                <a:latin typeface="Comic Sans MS" panose="030F0702030302020204" pitchFamily="66" charset="0"/>
              </a:rPr>
              <a:t>Children need to develop all the skills necessary for the journey of learning to read and write</a:t>
            </a:r>
            <a:r>
              <a:rPr lang="en-US" altLang="en-US" smtClean="0">
                <a:latin typeface="Comic Sans MS" panose="030F0702030302020204" pitchFamily="66" charset="0"/>
              </a:rPr>
              <a:t>.</a:t>
            </a:r>
          </a:p>
          <a:p>
            <a:r>
              <a:rPr lang="en-US" altLang="en-US" sz="2800" smtClean="0">
                <a:latin typeface="Comic Sans MS" panose="030F0702030302020204" pitchFamily="66" charset="0"/>
              </a:rPr>
              <a:t>Learning to read and write is a difficult and complicated multi-faceted process.</a:t>
            </a:r>
          </a:p>
          <a:p>
            <a:r>
              <a:rPr lang="en-US" altLang="en-US" sz="2800" smtClean="0">
                <a:latin typeface="Comic Sans MS" panose="030F0702030302020204" pitchFamily="66" charset="0"/>
              </a:rPr>
              <a:t> Introducing sounds and letters before a child has developed, explored and secured the crucial skills makes phonics very difficult.</a:t>
            </a:r>
            <a:endParaRPr lang="en-GB" altLang="en-US" sz="2800" smtClean="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en-GB" altLang="en-US" smtClean="0">
                <a:latin typeface="Comic Sans MS" panose="030F0702030302020204" pitchFamily="66" charset="0"/>
              </a:rPr>
              <a:t>Time to Talk</a:t>
            </a:r>
            <a:endParaRPr lang="en-US" altLang="en-US" smtClean="0">
              <a:latin typeface="Comic Sans MS" panose="030F0702030302020204" pitchFamily="66" charset="0"/>
            </a:endParaRPr>
          </a:p>
        </p:txBody>
      </p:sp>
      <p:sp>
        <p:nvSpPr>
          <p:cNvPr id="9219" name="Rectangle 3"/>
          <p:cNvSpPr>
            <a:spLocks noGrp="1" noChangeArrowheads="1"/>
          </p:cNvSpPr>
          <p:nvPr>
            <p:ph type="body" idx="1"/>
          </p:nvPr>
        </p:nvSpPr>
        <p:spPr/>
        <p:txBody>
          <a:bodyPr/>
          <a:lstStyle/>
          <a:p>
            <a:pPr eaLnBrk="1" hangingPunct="1"/>
            <a:r>
              <a:rPr lang="en-GB" altLang="en-US" sz="2800" smtClean="0">
                <a:latin typeface="Comic Sans MS" panose="030F0702030302020204" pitchFamily="66" charset="0"/>
              </a:rPr>
              <a:t>We plan ‘talk time’ sessions through the day. All children need frequent opportunities to talk.</a:t>
            </a:r>
          </a:p>
          <a:p>
            <a:pPr eaLnBrk="1" hangingPunct="1"/>
            <a:r>
              <a:rPr lang="en-GB" altLang="en-US" sz="2800" smtClean="0">
                <a:latin typeface="Comic Sans MS" panose="030F0702030302020204" pitchFamily="66" charset="0"/>
              </a:rPr>
              <a:t>Talking partners.</a:t>
            </a:r>
          </a:p>
          <a:p>
            <a:pPr eaLnBrk="1" hangingPunct="1"/>
            <a:r>
              <a:rPr lang="en-GB" altLang="en-US" sz="2800" smtClean="0">
                <a:latin typeface="Comic Sans MS" panose="030F0702030302020204" pitchFamily="66" charset="0"/>
              </a:rPr>
              <a:t>In the role-play area.</a:t>
            </a:r>
          </a:p>
          <a:p>
            <a:pPr eaLnBrk="1" hangingPunct="1"/>
            <a:r>
              <a:rPr lang="en-GB" altLang="en-US" sz="2800" smtClean="0">
                <a:latin typeface="Comic Sans MS" panose="030F0702030302020204" pitchFamily="66" charset="0"/>
              </a:rPr>
              <a:t>Circle time.</a:t>
            </a:r>
          </a:p>
          <a:p>
            <a:pPr eaLnBrk="1" hangingPunct="1"/>
            <a:r>
              <a:rPr lang="en-GB" altLang="en-US" sz="2800" smtClean="0">
                <a:latin typeface="Comic Sans MS" panose="030F0702030302020204" pitchFamily="66" charset="0"/>
              </a:rPr>
              <a:t>Show and Tell.</a:t>
            </a:r>
          </a:p>
          <a:p>
            <a:pPr eaLnBrk="1" hangingPunct="1"/>
            <a:r>
              <a:rPr lang="en-US" altLang="en-US" sz="2800" smtClean="0">
                <a:latin typeface="Comic Sans MS" panose="030F0702030302020204" pitchFamily="66" charset="0"/>
              </a:rPr>
              <a:t>Conversations that children have in a language rich environment are important.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eaLnBrk="1" hangingPunct="1"/>
            <a:r>
              <a:rPr lang="en-GB" altLang="en-US" sz="3600" smtClean="0">
                <a:latin typeface="Comic Sans MS" panose="030F0702030302020204" pitchFamily="66" charset="0"/>
              </a:rPr>
              <a:t>Music, Movement and Memory</a:t>
            </a:r>
            <a:endParaRPr lang="en-US" altLang="en-US" sz="3600" smtClean="0">
              <a:latin typeface="Comic Sans MS" panose="030F0702030302020204" pitchFamily="66" charset="0"/>
            </a:endParaRPr>
          </a:p>
        </p:txBody>
      </p:sp>
      <p:sp>
        <p:nvSpPr>
          <p:cNvPr id="10243" name="Rectangle 3"/>
          <p:cNvSpPr>
            <a:spLocks noGrp="1" noChangeArrowheads="1"/>
          </p:cNvSpPr>
          <p:nvPr>
            <p:ph type="body" idx="1"/>
          </p:nvPr>
        </p:nvSpPr>
        <p:spPr>
          <a:xfrm>
            <a:off x="107950" y="1598613"/>
            <a:ext cx="7704138" cy="5070475"/>
          </a:xfrm>
        </p:spPr>
        <p:txBody>
          <a:bodyPr/>
          <a:lstStyle/>
          <a:p>
            <a:pPr eaLnBrk="1" hangingPunct="1"/>
            <a:r>
              <a:rPr lang="en-GB" altLang="en-US" sz="2200" smtClean="0">
                <a:latin typeface="Comic Sans MS" panose="030F0702030302020204" pitchFamily="66" charset="0"/>
              </a:rPr>
              <a:t>Part of daily practice throughout the Foundation stage.</a:t>
            </a:r>
          </a:p>
          <a:p>
            <a:pPr eaLnBrk="1" hangingPunct="1"/>
            <a:r>
              <a:rPr lang="en-GB" altLang="en-US" sz="2200" smtClean="0">
                <a:latin typeface="Comic Sans MS" panose="030F0702030302020204" pitchFamily="66" charset="0"/>
              </a:rPr>
              <a:t>A child’s ability to keep a steady beat and appreciate rhythm helps children to discriminate syllables – ‘beats’ within a word.</a:t>
            </a:r>
          </a:p>
          <a:p>
            <a:pPr eaLnBrk="1" hangingPunct="1"/>
            <a:r>
              <a:rPr lang="en-GB" altLang="en-US" sz="2200" smtClean="0">
                <a:latin typeface="Comic Sans MS" panose="030F0702030302020204" pitchFamily="66" charset="0"/>
              </a:rPr>
              <a:t>Children need to recognise rhyming patterns, critical for the learning of phonics.</a:t>
            </a:r>
          </a:p>
          <a:p>
            <a:pPr eaLnBrk="1" hangingPunct="1"/>
            <a:r>
              <a:rPr lang="en-GB" altLang="en-US" sz="2200" smtClean="0">
                <a:latin typeface="Comic Sans MS" panose="030F0702030302020204" pitchFamily="66" charset="0"/>
              </a:rPr>
              <a:t>The ability to 'chunk' words in this way is an </a:t>
            </a:r>
            <a:r>
              <a:rPr lang="en-GB" altLang="en-US" sz="2200" b="1" smtClean="0">
                <a:latin typeface="Comic Sans MS" panose="030F0702030302020204" pitchFamily="66" charset="0"/>
              </a:rPr>
              <a:t>important</a:t>
            </a:r>
            <a:r>
              <a:rPr lang="en-GB" altLang="en-US" sz="2200" smtClean="0">
                <a:latin typeface="Comic Sans MS" panose="030F0702030302020204" pitchFamily="66" charset="0"/>
              </a:rPr>
              <a:t> skill that helps us to break down words into simple units when we are </a:t>
            </a:r>
            <a:r>
              <a:rPr lang="en-GB" altLang="en-US" sz="2200" b="1" smtClean="0">
                <a:latin typeface="Comic Sans MS" panose="030F0702030302020204" pitchFamily="66" charset="0"/>
              </a:rPr>
              <a:t>reading</a:t>
            </a:r>
            <a:r>
              <a:rPr lang="en-GB" altLang="en-US" sz="2200" smtClean="0">
                <a:latin typeface="Comic Sans MS" panose="030F0702030302020204" pitchFamily="66" charset="0"/>
              </a:rPr>
              <a:t> or spelling. The </a:t>
            </a:r>
            <a:r>
              <a:rPr lang="en-GB" altLang="en-US" sz="2200" b="1" smtClean="0">
                <a:latin typeface="Comic Sans MS" panose="030F0702030302020204" pitchFamily="66" charset="0"/>
              </a:rPr>
              <a:t>rhythm</a:t>
            </a:r>
            <a:r>
              <a:rPr lang="en-GB" altLang="en-US" sz="2200" smtClean="0">
                <a:latin typeface="Comic Sans MS" panose="030F0702030302020204" pitchFamily="66" charset="0"/>
              </a:rPr>
              <a:t> in a song often reflects the syllables in the lyrics. ... Hence, marching, clapping, dancing and playing instruments help to embed vital literacy skills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eaLnBrk="1" hangingPunct="1"/>
            <a:r>
              <a:rPr lang="en-US" altLang="en-US" smtClean="0">
                <a:latin typeface="Comic Sans MS" panose="030F0702030302020204" pitchFamily="66" charset="0"/>
              </a:rPr>
              <a:t>Talk Stories</a:t>
            </a:r>
          </a:p>
        </p:txBody>
      </p:sp>
      <p:sp>
        <p:nvSpPr>
          <p:cNvPr id="11267" name="Rectangle 3"/>
          <p:cNvSpPr>
            <a:spLocks noGrp="1" noChangeArrowheads="1"/>
          </p:cNvSpPr>
          <p:nvPr>
            <p:ph type="body" idx="1"/>
          </p:nvPr>
        </p:nvSpPr>
        <p:spPr/>
        <p:txBody>
          <a:bodyPr/>
          <a:lstStyle/>
          <a:p>
            <a:pPr eaLnBrk="1" hangingPunct="1">
              <a:lnSpc>
                <a:spcPct val="80000"/>
              </a:lnSpc>
            </a:pPr>
            <a:r>
              <a:rPr lang="en-US" altLang="en-US" sz="2800" smtClean="0">
                <a:latin typeface="Comic Sans MS" panose="030F0702030302020204" pitchFamily="66" charset="0"/>
              </a:rPr>
              <a:t>U.K. and Austria are learning to orally retell stories. They can retell ‘The Gingerbread Man’ and ‘The Little Red Hen’. </a:t>
            </a:r>
          </a:p>
          <a:p>
            <a:pPr eaLnBrk="1" hangingPunct="1">
              <a:lnSpc>
                <a:spcPct val="80000"/>
              </a:lnSpc>
            </a:pPr>
            <a:endParaRPr lang="en-GB" altLang="en-US" sz="2800" smtClean="0">
              <a:latin typeface="Comic Sans MS" panose="030F0702030302020204" pitchFamily="66" charset="0"/>
            </a:endParaRPr>
          </a:p>
          <a:p>
            <a:pPr eaLnBrk="1" hangingPunct="1">
              <a:lnSpc>
                <a:spcPct val="80000"/>
              </a:lnSpc>
            </a:pPr>
            <a:r>
              <a:rPr lang="en-GB" altLang="en-US" sz="2800" smtClean="0">
                <a:latin typeface="Comic Sans MS" panose="030F0702030302020204" pitchFamily="66" charset="0"/>
              </a:rPr>
              <a:t>The children begin to internalize the patterns of written language</a:t>
            </a:r>
            <a:r>
              <a:rPr lang="en-GB" altLang="en-US" sz="2800" smtClean="0"/>
              <a:t>.</a:t>
            </a:r>
            <a:endParaRPr lang="en-US" altLang="en-US" sz="28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eaLnBrk="1" hangingPunct="1"/>
            <a:r>
              <a:rPr lang="en-GB" altLang="en-US" smtClean="0">
                <a:latin typeface="Comic Sans MS" panose="030F0702030302020204" pitchFamily="66" charset="0"/>
              </a:rPr>
              <a:t>Phonological Awareness</a:t>
            </a:r>
            <a:endParaRPr lang="en-US" altLang="en-US" smtClean="0">
              <a:latin typeface="Comic Sans MS" panose="030F0702030302020204" pitchFamily="66" charset="0"/>
            </a:endParaRPr>
          </a:p>
        </p:txBody>
      </p:sp>
      <p:sp>
        <p:nvSpPr>
          <p:cNvPr id="13315" name="Rectangle 3"/>
          <p:cNvSpPr>
            <a:spLocks noGrp="1" noChangeArrowheads="1"/>
          </p:cNvSpPr>
          <p:nvPr>
            <p:ph type="body" idx="1"/>
          </p:nvPr>
        </p:nvSpPr>
        <p:spPr/>
        <p:txBody>
          <a:bodyPr/>
          <a:lstStyle/>
          <a:p>
            <a:pPr eaLnBrk="1" hangingPunct="1">
              <a:lnSpc>
                <a:spcPct val="90000"/>
              </a:lnSpc>
            </a:pPr>
            <a:r>
              <a:rPr lang="en-GB" altLang="en-US" sz="2400" smtClean="0">
                <a:latin typeface="Comic Sans MS" panose="030F0702030302020204" pitchFamily="66" charset="0"/>
              </a:rPr>
              <a:t>There are daily opportunities for children to join in with, recite and learn rhymes – helping children to be aware of individual speech sounds.</a:t>
            </a:r>
          </a:p>
          <a:p>
            <a:pPr eaLnBrk="1" hangingPunct="1">
              <a:lnSpc>
                <a:spcPct val="90000"/>
              </a:lnSpc>
            </a:pPr>
            <a:r>
              <a:rPr lang="en-GB" altLang="en-US" sz="2400" smtClean="0">
                <a:latin typeface="Comic Sans MS" panose="030F0702030302020204" pitchFamily="66" charset="0"/>
              </a:rPr>
              <a:t> Right from the start we emphasise segmentation and blending – using the phonemes to ‘sound out ‘words orally.</a:t>
            </a:r>
          </a:p>
          <a:p>
            <a:pPr eaLnBrk="1" hangingPunct="1">
              <a:lnSpc>
                <a:spcPct val="90000"/>
              </a:lnSpc>
            </a:pPr>
            <a:r>
              <a:rPr lang="en-US" altLang="en-US" sz="2400" smtClean="0">
                <a:latin typeface="Comic Sans MS" panose="030F0702030302020204" pitchFamily="66" charset="0"/>
              </a:rPr>
              <a:t>Reciting stories and rhymes with a pattern or steady beat  helps children to develop phonemic awareness – hearing the small units of sound with in words.</a:t>
            </a:r>
            <a:endParaRPr lang="en-GB" altLang="en-US" sz="2400" smtClean="0">
              <a:latin typeface="Comic Sans MS" panose="030F0702030302020204" pitchFamily="66" charset="0"/>
            </a:endParaRPr>
          </a:p>
          <a:p>
            <a:pPr eaLnBrk="1" hangingPunct="1">
              <a:lnSpc>
                <a:spcPct val="90000"/>
              </a:lnSpc>
            </a:pPr>
            <a:r>
              <a:rPr lang="en-GB" altLang="en-US" sz="2400" smtClean="0">
                <a:latin typeface="Comic Sans MS" panose="030F0702030302020204" pitchFamily="66" charset="0"/>
              </a:rPr>
              <a:t>It is important to make all games and activities fun!</a:t>
            </a:r>
            <a:endParaRPr lang="en-US" altLang="en-US" sz="2400" smtClean="0">
              <a:latin typeface="Comic Sans MS" panose="030F0702030302020204" pitchFamily="6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Kimono">
  <a:themeElements>
    <a:clrScheme name="Kimono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fontScheme name="Kimon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Kimono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Kimono 2">
        <a:dk1>
          <a:srgbClr val="000000"/>
        </a:dk1>
        <a:lt1>
          <a:srgbClr val="FFFFFF"/>
        </a:lt1>
        <a:dk2>
          <a:srgbClr val="000000"/>
        </a:dk2>
        <a:lt2>
          <a:srgbClr val="F7D47D"/>
        </a:lt2>
        <a:accent1>
          <a:srgbClr val="C19341"/>
        </a:accent1>
        <a:accent2>
          <a:srgbClr val="60A265"/>
        </a:accent2>
        <a:accent3>
          <a:srgbClr val="AAAAAA"/>
        </a:accent3>
        <a:accent4>
          <a:srgbClr val="DADADA"/>
        </a:accent4>
        <a:accent5>
          <a:srgbClr val="DDC8B0"/>
        </a:accent5>
        <a:accent6>
          <a:srgbClr val="56925B"/>
        </a:accent6>
        <a:hlink>
          <a:srgbClr val="EB9F17"/>
        </a:hlink>
        <a:folHlink>
          <a:srgbClr val="CF7625"/>
        </a:folHlink>
      </a:clrScheme>
      <a:clrMap bg1="dk2" tx1="lt1" bg2="dk1" tx2="lt2" accent1="accent1" accent2="accent2" accent3="accent3" accent4="accent4" accent5="accent5" accent6="accent6" hlink="hlink" folHlink="folHlink"/>
    </a:extraClrScheme>
    <a:extraClrScheme>
      <a:clrScheme name="Kimono 3">
        <a:dk1>
          <a:srgbClr val="00002E"/>
        </a:dk1>
        <a:lt1>
          <a:srgbClr val="FFFFFF"/>
        </a:lt1>
        <a:dk2>
          <a:srgbClr val="003399"/>
        </a:dk2>
        <a:lt2>
          <a:srgbClr val="F4BC40"/>
        </a:lt2>
        <a:accent1>
          <a:srgbClr val="9280CC"/>
        </a:accent1>
        <a:accent2>
          <a:srgbClr val="BD51A1"/>
        </a:accent2>
        <a:accent3>
          <a:srgbClr val="AAADCA"/>
        </a:accent3>
        <a:accent4>
          <a:srgbClr val="DADADA"/>
        </a:accent4>
        <a:accent5>
          <a:srgbClr val="C7C0E2"/>
        </a:accent5>
        <a:accent6>
          <a:srgbClr val="AB4991"/>
        </a:accent6>
        <a:hlink>
          <a:srgbClr val="CC66FF"/>
        </a:hlink>
        <a:folHlink>
          <a:srgbClr val="824F99"/>
        </a:folHlink>
      </a:clrScheme>
      <a:clrMap bg1="dk2" tx1="lt1" bg2="dk1" tx2="lt2" accent1="accent1" accent2="accent2" accent3="accent3" accent4="accent4" accent5="accent5" accent6="accent6" hlink="hlink" folHlink="folHlink"/>
    </a:extraClrScheme>
    <a:extraClrScheme>
      <a:clrScheme name="Kimono 4">
        <a:dk1>
          <a:srgbClr val="2F1311"/>
        </a:dk1>
        <a:lt1>
          <a:srgbClr val="7A8E9C"/>
        </a:lt1>
        <a:dk2>
          <a:srgbClr val="FDF4DF"/>
        </a:dk2>
        <a:lt2>
          <a:srgbClr val="3E4A52"/>
        </a:lt2>
        <a:accent1>
          <a:srgbClr val="81ABA0"/>
        </a:accent1>
        <a:accent2>
          <a:srgbClr val="CD817B"/>
        </a:accent2>
        <a:accent3>
          <a:srgbClr val="BEC6CB"/>
        </a:accent3>
        <a:accent4>
          <a:srgbClr val="270E0D"/>
        </a:accent4>
        <a:accent5>
          <a:srgbClr val="C1D2CD"/>
        </a:accent5>
        <a:accent6>
          <a:srgbClr val="BA746F"/>
        </a:accent6>
        <a:hlink>
          <a:srgbClr val="BEBC76"/>
        </a:hlink>
        <a:folHlink>
          <a:srgbClr val="668E69"/>
        </a:folHlink>
      </a:clrScheme>
      <a:clrMap bg1="lt1" tx1="dk1" bg2="lt2" tx2="dk2" accent1="accent1" accent2="accent2" accent3="accent3" accent4="accent4" accent5="accent5" accent6="accent6" hlink="hlink" folHlink="folHlink"/>
    </a:extraClrScheme>
    <a:extraClrScheme>
      <a:clrScheme name="Kimono 5">
        <a:dk1>
          <a:srgbClr val="2F1311"/>
        </a:dk1>
        <a:lt1>
          <a:srgbClr val="7A9C7C"/>
        </a:lt1>
        <a:dk2>
          <a:srgbClr val="FBEBC3"/>
        </a:dk2>
        <a:lt2>
          <a:srgbClr val="3C503D"/>
        </a:lt2>
        <a:accent1>
          <a:srgbClr val="D5B781"/>
        </a:accent1>
        <a:accent2>
          <a:srgbClr val="C16059"/>
        </a:accent2>
        <a:accent3>
          <a:srgbClr val="BECBBF"/>
        </a:accent3>
        <a:accent4>
          <a:srgbClr val="270E0D"/>
        </a:accent4>
        <a:accent5>
          <a:srgbClr val="E7D8C1"/>
        </a:accent5>
        <a:accent6>
          <a:srgbClr val="AF5650"/>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Kimono 6">
        <a:dk1>
          <a:srgbClr val="000000"/>
        </a:dk1>
        <a:lt1>
          <a:srgbClr val="D9EFE0"/>
        </a:lt1>
        <a:dk2>
          <a:srgbClr val="30605A"/>
        </a:dk2>
        <a:lt2>
          <a:srgbClr val="15331E"/>
        </a:lt2>
        <a:accent1>
          <a:srgbClr val="A4C6BA"/>
        </a:accent1>
        <a:accent2>
          <a:srgbClr val="558F7D"/>
        </a:accent2>
        <a:accent3>
          <a:srgbClr val="E9F6ED"/>
        </a:accent3>
        <a:accent4>
          <a:srgbClr val="000000"/>
        </a:accent4>
        <a:accent5>
          <a:srgbClr val="CFDFD9"/>
        </a:accent5>
        <a:accent6>
          <a:srgbClr val="4C8171"/>
        </a:accent6>
        <a:hlink>
          <a:srgbClr val="C1C177"/>
        </a:hlink>
        <a:folHlink>
          <a:srgbClr val="A08F5E"/>
        </a:folHlink>
      </a:clrScheme>
      <a:clrMap bg1="lt1" tx1="dk1" bg2="lt2" tx2="dk2" accent1="accent1" accent2="accent2" accent3="accent3" accent4="accent4" accent5="accent5" accent6="accent6" hlink="hlink" folHlink="folHlink"/>
    </a:extraClrScheme>
    <a:extraClrScheme>
      <a:clrScheme name="Kimono 7">
        <a:dk1>
          <a:srgbClr val="2F1311"/>
        </a:dk1>
        <a:lt1>
          <a:srgbClr val="CFC7B5"/>
        </a:lt1>
        <a:dk2>
          <a:srgbClr val="853F35"/>
        </a:dk2>
        <a:lt2>
          <a:srgbClr val="8E7F5E"/>
        </a:lt2>
        <a:accent1>
          <a:srgbClr val="EBD2A5"/>
        </a:accent1>
        <a:accent2>
          <a:srgbClr val="A5C9A8"/>
        </a:accent2>
        <a:accent3>
          <a:srgbClr val="E4E0D7"/>
        </a:accent3>
        <a:accent4>
          <a:srgbClr val="270E0D"/>
        </a:accent4>
        <a:accent5>
          <a:srgbClr val="F3E5CF"/>
        </a:accent5>
        <a:accent6>
          <a:srgbClr val="95B698"/>
        </a:accent6>
        <a:hlink>
          <a:srgbClr val="C68510"/>
        </a:hlink>
        <a:folHlink>
          <a:srgbClr val="E5A871"/>
        </a:folHlink>
      </a:clrScheme>
      <a:clrMap bg1="lt1" tx1="dk1" bg2="lt2" tx2="dk2" accent1="accent1" accent2="accent2" accent3="accent3" accent4="accent4" accent5="accent5" accent6="accent6" hlink="hlink" folHlink="folHlink"/>
    </a:extraClrScheme>
    <a:extraClrScheme>
      <a:clrScheme name="Kimono 8">
        <a:dk1>
          <a:srgbClr val="000000"/>
        </a:dk1>
        <a:lt1>
          <a:srgbClr val="F0EED8"/>
        </a:lt1>
        <a:dk2>
          <a:srgbClr val="666729"/>
        </a:dk2>
        <a:lt2>
          <a:srgbClr val="3F3B19"/>
        </a:lt2>
        <a:accent1>
          <a:srgbClr val="E9D47D"/>
        </a:accent1>
        <a:accent2>
          <a:srgbClr val="D4DD91"/>
        </a:accent2>
        <a:accent3>
          <a:srgbClr val="F6F5E9"/>
        </a:accent3>
        <a:accent4>
          <a:srgbClr val="000000"/>
        </a:accent4>
        <a:accent5>
          <a:srgbClr val="F2E6BF"/>
        </a:accent5>
        <a:accent6>
          <a:srgbClr val="C0C883"/>
        </a:accent6>
        <a:hlink>
          <a:srgbClr val="9D943F"/>
        </a:hlink>
        <a:folHlink>
          <a:srgbClr val="C9C17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Kimono</Template>
  <TotalTime>501</TotalTime>
  <Words>883</Words>
  <Application>Microsoft Office PowerPoint</Application>
  <PresentationFormat>On-screen Show (4:3)</PresentationFormat>
  <Paragraphs>66</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Comic Sans MS</vt:lpstr>
      <vt:lpstr>Arial</vt:lpstr>
      <vt:lpstr>Calibri</vt:lpstr>
      <vt:lpstr>Kimono</vt:lpstr>
      <vt:lpstr>Early Reading Tea and Chat for Parents</vt:lpstr>
      <vt:lpstr>The Importance of Reading</vt:lpstr>
      <vt:lpstr>The Importance of Reading</vt:lpstr>
      <vt:lpstr>Foundations of Literacy</vt:lpstr>
      <vt:lpstr>Laying the Foundations for Reading and Writing</vt:lpstr>
      <vt:lpstr>Time to Talk</vt:lpstr>
      <vt:lpstr>Music, Movement and Memory</vt:lpstr>
      <vt:lpstr>Talk Stories</vt:lpstr>
      <vt:lpstr>Phonological Awareness</vt:lpstr>
      <vt:lpstr>Phonics</vt:lpstr>
      <vt:lpstr>Reading</vt:lpstr>
      <vt:lpstr>Writing</vt:lpstr>
      <vt:lpstr>Reading at Home</vt:lpstr>
      <vt:lpstr>Reading at Home</vt:lpstr>
    </vt:vector>
  </TitlesOfParts>
  <Company>WSCC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of Literacy</dc:title>
  <dc:creator>St Mary's</dc:creator>
  <cp:lastModifiedBy>FHancock</cp:lastModifiedBy>
  <cp:revision>43</cp:revision>
  <dcterms:created xsi:type="dcterms:W3CDTF">2012-09-26T20:32:43Z</dcterms:created>
  <dcterms:modified xsi:type="dcterms:W3CDTF">2022-03-15T10:41:46Z</dcterms:modified>
</cp:coreProperties>
</file>