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6"/>
  </p:notesMasterIdLst>
  <p:sldIdLst>
    <p:sldId id="271" r:id="rId2"/>
    <p:sldId id="266" r:id="rId3"/>
    <p:sldId id="267" r:id="rId4"/>
    <p:sldId id="256" r:id="rId5"/>
    <p:sldId id="270" r:id="rId6"/>
    <p:sldId id="257" r:id="rId7"/>
    <p:sldId id="258" r:id="rId8"/>
    <p:sldId id="260" r:id="rId9"/>
    <p:sldId id="262" r:id="rId10"/>
    <p:sldId id="268" r:id="rId11"/>
    <p:sldId id="269" r:id="rId12"/>
    <p:sldId id="263" r:id="rId13"/>
    <p:sldId id="264" r:id="rId14"/>
    <p:sldId id="265"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5pPr>
    <a:lvl6pPr marL="22860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6pPr>
    <a:lvl7pPr marL="27432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7pPr>
    <a:lvl8pPr marL="32004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8pPr>
    <a:lvl9pPr marL="3657600" algn="l" defTabSz="914400" rtl="0" eaLnBrk="1" latinLnBrk="0" hangingPunct="1">
      <a:defRPr kern="1200">
        <a:solidFill>
          <a:schemeClr val="tx1"/>
        </a:solidFill>
        <a:latin typeface="Comic Sans MS" panose="030F0702030302020204" pitchFamily="66"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135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C615D5D8-E86B-4E10-A204-94A5DE218AE6}" type="datetimeFigureOut">
              <a:rPr lang="en-GB"/>
              <a:pPr>
                <a:defRPr/>
              </a:pPr>
              <a:t>15/03/2022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70A50EA3-42C3-405E-A6AE-D7DA5164670F}"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mic Sans MS" panose="030F0702030302020204" pitchFamily="66" charset="0"/>
                <a:cs typeface="Arial" panose="020B0604020202020204" pitchFamily="34" charset="0"/>
              </a:defRPr>
            </a:lvl1pPr>
            <a:lvl2pPr marL="742950" indent="-285750">
              <a:defRPr>
                <a:solidFill>
                  <a:schemeClr val="tx1"/>
                </a:solidFill>
                <a:latin typeface="Comic Sans MS" panose="030F0702030302020204" pitchFamily="66" charset="0"/>
                <a:cs typeface="Arial" panose="020B0604020202020204" pitchFamily="34" charset="0"/>
              </a:defRPr>
            </a:lvl2pPr>
            <a:lvl3pPr marL="1143000" indent="-228600">
              <a:defRPr>
                <a:solidFill>
                  <a:schemeClr val="tx1"/>
                </a:solidFill>
                <a:latin typeface="Comic Sans MS" panose="030F0702030302020204" pitchFamily="66" charset="0"/>
                <a:cs typeface="Arial" panose="020B0604020202020204" pitchFamily="34" charset="0"/>
              </a:defRPr>
            </a:lvl3pPr>
            <a:lvl4pPr marL="1600200" indent="-228600">
              <a:defRPr>
                <a:solidFill>
                  <a:schemeClr val="tx1"/>
                </a:solidFill>
                <a:latin typeface="Comic Sans MS" panose="030F0702030302020204" pitchFamily="66" charset="0"/>
                <a:cs typeface="Arial" panose="020B0604020202020204" pitchFamily="34" charset="0"/>
              </a:defRPr>
            </a:lvl4pPr>
            <a:lvl5pPr marL="2057400" indent="-228600">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fld id="{0A8A8F96-4D9A-40CD-9C76-23E7360BAFA9}" type="slidenum">
              <a:rPr lang="en-GB" altLang="en-US" smtClean="0"/>
              <a:pPr/>
              <a:t>8</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70700"/>
            <a:chOff x="0" y="0"/>
            <a:chExt cx="5770" cy="4328"/>
          </a:xfrm>
        </p:grpSpPr>
        <p:sp>
          <p:nvSpPr>
            <p:cNvPr id="5"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cs typeface="Arial" panose="020B0604020202020204" pitchFamily="34" charset="0"/>
                </a:defRPr>
              </a:lvl1pPr>
              <a:lvl2pPr marL="742950" indent="-285750">
                <a:defRPr>
                  <a:solidFill>
                    <a:schemeClr val="tx1"/>
                  </a:solidFill>
                  <a:latin typeface="Comic Sans MS" panose="030F0702030302020204" pitchFamily="66" charset="0"/>
                  <a:cs typeface="Arial" panose="020B0604020202020204" pitchFamily="34" charset="0"/>
                </a:defRPr>
              </a:lvl2pPr>
              <a:lvl3pPr marL="1143000" indent="-228600">
                <a:defRPr>
                  <a:solidFill>
                    <a:schemeClr val="tx1"/>
                  </a:solidFill>
                  <a:latin typeface="Comic Sans MS" panose="030F0702030302020204" pitchFamily="66" charset="0"/>
                  <a:cs typeface="Arial" panose="020B0604020202020204" pitchFamily="34" charset="0"/>
                </a:defRPr>
              </a:lvl3pPr>
              <a:lvl4pPr marL="1600200" indent="-228600">
                <a:defRPr>
                  <a:solidFill>
                    <a:schemeClr val="tx1"/>
                  </a:solidFill>
                  <a:latin typeface="Comic Sans MS" panose="030F0702030302020204" pitchFamily="66" charset="0"/>
                  <a:cs typeface="Arial" panose="020B0604020202020204" pitchFamily="34" charset="0"/>
                </a:defRPr>
              </a:lvl4pPr>
              <a:lvl5pPr marL="2057400" indent="-228600">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eaLnBrk="1" hangingPunct="1">
                <a:defRPr/>
              </a:pPr>
              <a:endParaRPr kumimoji="1" lang="en-US" altLang="en-US" smtClean="0">
                <a:latin typeface="Arial" panose="020B0604020202020204" pitchFamily="34" charset="0"/>
              </a:endParaRPr>
            </a:p>
          </p:txBody>
        </p:sp>
        <p:sp>
          <p:nvSpPr>
            <p:cNvPr id="6"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cs typeface="Arial" panose="020B0604020202020204" pitchFamily="34" charset="0"/>
                </a:defRPr>
              </a:lvl1pPr>
              <a:lvl2pPr marL="742950" indent="-285750">
                <a:defRPr>
                  <a:solidFill>
                    <a:schemeClr val="tx1"/>
                  </a:solidFill>
                  <a:latin typeface="Comic Sans MS" panose="030F0702030302020204" pitchFamily="66" charset="0"/>
                  <a:cs typeface="Arial" panose="020B0604020202020204" pitchFamily="34" charset="0"/>
                </a:defRPr>
              </a:lvl2pPr>
              <a:lvl3pPr marL="1143000" indent="-228600">
                <a:defRPr>
                  <a:solidFill>
                    <a:schemeClr val="tx1"/>
                  </a:solidFill>
                  <a:latin typeface="Comic Sans MS" panose="030F0702030302020204" pitchFamily="66" charset="0"/>
                  <a:cs typeface="Arial" panose="020B0604020202020204" pitchFamily="34" charset="0"/>
                </a:defRPr>
              </a:lvl3pPr>
              <a:lvl4pPr marL="1600200" indent="-228600">
                <a:defRPr>
                  <a:solidFill>
                    <a:schemeClr val="tx1"/>
                  </a:solidFill>
                  <a:latin typeface="Comic Sans MS" panose="030F0702030302020204" pitchFamily="66" charset="0"/>
                  <a:cs typeface="Arial" panose="020B0604020202020204" pitchFamily="34" charset="0"/>
                </a:defRPr>
              </a:lvl4pPr>
              <a:lvl5pPr marL="2057400" indent="-228600">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eaLnBrk="1" hangingPunct="1">
                <a:defRPr/>
              </a:pPr>
              <a:endParaRPr kumimoji="1" lang="en-US" altLang="en-US" smtClean="0">
                <a:latin typeface="Arial" panose="020B0604020202020204" pitchFamily="34" charset="0"/>
              </a:endParaRPr>
            </a:p>
          </p:txBody>
        </p:sp>
        <p:sp>
          <p:nvSpPr>
            <p:cNvPr id="7"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kumimoji="1" lang="en-US" altLang="en-US">
                <a:latin typeface="Arial" panose="020B0604020202020204" pitchFamily="34" charset="0"/>
              </a:endParaRPr>
            </a:p>
          </p:txBody>
        </p:sp>
        <p:grpSp>
          <p:nvGrpSpPr>
            <p:cNvPr id="8" name="Group 6"/>
            <p:cNvGrpSpPr>
              <a:grpSpLocks/>
            </p:cNvGrpSpPr>
            <p:nvPr/>
          </p:nvGrpSpPr>
          <p:grpSpPr bwMode="auto">
            <a:xfrm>
              <a:off x="4944" y="1"/>
              <a:ext cx="816" cy="3974"/>
              <a:chOff x="4944" y="1"/>
              <a:chExt cx="816" cy="3974"/>
            </a:xfrm>
          </p:grpSpPr>
          <p:grpSp>
            <p:nvGrpSpPr>
              <p:cNvPr id="20" name="Group 7"/>
              <p:cNvGrpSpPr>
                <a:grpSpLocks/>
              </p:cNvGrpSpPr>
              <p:nvPr userDrawn="1"/>
            </p:nvGrpSpPr>
            <p:grpSpPr bwMode="auto">
              <a:xfrm>
                <a:off x="5280" y="1"/>
                <a:ext cx="480" cy="1430"/>
                <a:chOff x="5280" y="1"/>
                <a:chExt cx="480" cy="1430"/>
              </a:xfrm>
            </p:grpSpPr>
            <p:grpSp>
              <p:nvGrpSpPr>
                <p:cNvPr id="41" name="Group 8"/>
                <p:cNvGrpSpPr>
                  <a:grpSpLocks/>
                </p:cNvGrpSpPr>
                <p:nvPr userDrawn="1"/>
              </p:nvGrpSpPr>
              <p:grpSpPr bwMode="auto">
                <a:xfrm rot="-5400000">
                  <a:off x="5484" y="0"/>
                  <a:ext cx="174" cy="176"/>
                  <a:chOff x="1657" y="323"/>
                  <a:chExt cx="1691" cy="2560"/>
                </a:xfrm>
              </p:grpSpPr>
              <p:grpSp>
                <p:nvGrpSpPr>
                  <p:cNvPr id="50" name="Group 9"/>
                  <p:cNvGrpSpPr>
                    <a:grpSpLocks/>
                  </p:cNvGrpSpPr>
                  <p:nvPr/>
                </p:nvGrpSpPr>
                <p:grpSpPr bwMode="auto">
                  <a:xfrm>
                    <a:off x="1657" y="323"/>
                    <a:ext cx="1691" cy="2560"/>
                    <a:chOff x="1657" y="323"/>
                    <a:chExt cx="1691" cy="2560"/>
                  </a:xfrm>
                </p:grpSpPr>
                <p:sp>
                  <p:nvSpPr>
                    <p:cNvPr id="57"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8"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51" name="Oval 12"/>
                  <p:cNvSpPr>
                    <a:spLocks noChangeArrowheads="1"/>
                  </p:cNvSpPr>
                  <p:nvPr/>
                </p:nvSpPr>
                <p:spPr bwMode="auto">
                  <a:xfrm>
                    <a:off x="2396" y="1428"/>
                    <a:ext cx="175" cy="247"/>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cs typeface="Arial" panose="020B0604020202020204" pitchFamily="34" charset="0"/>
                      </a:defRPr>
                    </a:lvl1pPr>
                    <a:lvl2pPr marL="742950" indent="-285750">
                      <a:defRPr>
                        <a:solidFill>
                          <a:schemeClr val="tx1"/>
                        </a:solidFill>
                        <a:latin typeface="Comic Sans MS" panose="030F0702030302020204" pitchFamily="66" charset="0"/>
                        <a:cs typeface="Arial" panose="020B0604020202020204" pitchFamily="34" charset="0"/>
                      </a:defRPr>
                    </a:lvl2pPr>
                    <a:lvl3pPr marL="1143000" indent="-228600">
                      <a:defRPr>
                        <a:solidFill>
                          <a:schemeClr val="tx1"/>
                        </a:solidFill>
                        <a:latin typeface="Comic Sans MS" panose="030F0702030302020204" pitchFamily="66" charset="0"/>
                        <a:cs typeface="Arial" panose="020B0604020202020204" pitchFamily="34" charset="0"/>
                      </a:defRPr>
                    </a:lvl3pPr>
                    <a:lvl4pPr marL="1600200" indent="-228600">
                      <a:defRPr>
                        <a:solidFill>
                          <a:schemeClr val="tx1"/>
                        </a:solidFill>
                        <a:latin typeface="Comic Sans MS" panose="030F0702030302020204" pitchFamily="66" charset="0"/>
                        <a:cs typeface="Arial" panose="020B0604020202020204" pitchFamily="34" charset="0"/>
                      </a:defRPr>
                    </a:lvl4pPr>
                    <a:lvl5pPr marL="2057400" indent="-228600">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defRPr/>
                    </a:pPr>
                    <a:endParaRPr lang="en-GB" altLang="en-US" smtClean="0"/>
                  </a:p>
                </p:txBody>
              </p:sp>
              <p:sp>
                <p:nvSpPr>
                  <p:cNvPr id="52"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3"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4"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5"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6"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pic>
              <p:nvPicPr>
                <p:cNvPr id="42" name="Picture 1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 name="Picture 1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2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 name="Picture 2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 name="Picture 2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 name="Picture 2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 name="Picture 2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9" name="Picture 2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1" name="Group 26"/>
              <p:cNvGrpSpPr>
                <a:grpSpLocks/>
              </p:cNvGrpSpPr>
              <p:nvPr userDrawn="1"/>
            </p:nvGrpSpPr>
            <p:grpSpPr bwMode="auto">
              <a:xfrm>
                <a:off x="4944" y="1008"/>
                <a:ext cx="522" cy="2967"/>
                <a:chOff x="4944" y="1008"/>
                <a:chExt cx="522" cy="2967"/>
              </a:xfrm>
            </p:grpSpPr>
            <p:pic>
              <p:nvPicPr>
                <p:cNvPr id="22" name="Picture 2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3" name="Picture 2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2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3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 name="Picture 3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3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 name="Picture 3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3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 name="Picture 3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36"/>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37"/>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3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3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 name="Picture 4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 name="Picture 4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 name="Picture 4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 name="Picture 4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 name="Picture 4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 name="Picture 4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9"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1"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2"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7"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cs typeface="Arial" panose="020B0604020202020204" pitchFamily="34" charset="0"/>
                </a:defRPr>
              </a:lvl1pPr>
              <a:lvl2pPr marL="742950" indent="-285750">
                <a:defRPr>
                  <a:solidFill>
                    <a:schemeClr val="tx1"/>
                  </a:solidFill>
                  <a:latin typeface="Comic Sans MS" panose="030F0702030302020204" pitchFamily="66" charset="0"/>
                  <a:cs typeface="Arial" panose="020B0604020202020204" pitchFamily="34" charset="0"/>
                </a:defRPr>
              </a:lvl2pPr>
              <a:lvl3pPr marL="1143000" indent="-228600">
                <a:defRPr>
                  <a:solidFill>
                    <a:schemeClr val="tx1"/>
                  </a:solidFill>
                  <a:latin typeface="Comic Sans MS" panose="030F0702030302020204" pitchFamily="66" charset="0"/>
                  <a:cs typeface="Arial" panose="020B0604020202020204" pitchFamily="34" charset="0"/>
                </a:defRPr>
              </a:lvl3pPr>
              <a:lvl4pPr marL="1600200" indent="-228600">
                <a:defRPr>
                  <a:solidFill>
                    <a:schemeClr val="tx1"/>
                  </a:solidFill>
                  <a:latin typeface="Comic Sans MS" panose="030F0702030302020204" pitchFamily="66" charset="0"/>
                  <a:cs typeface="Arial" panose="020B0604020202020204" pitchFamily="34" charset="0"/>
                </a:defRPr>
              </a:lvl4pPr>
              <a:lvl5pPr marL="2057400" indent="-228600">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eaLnBrk="1" hangingPunct="1">
                <a:defRPr/>
              </a:pPr>
              <a:endParaRPr kumimoji="1" lang="en-US" altLang="en-US" smtClean="0">
                <a:latin typeface="Arial" panose="020B0604020202020204" pitchFamily="34" charset="0"/>
              </a:endParaRPr>
            </a:p>
          </p:txBody>
        </p:sp>
        <p:sp>
          <p:nvSpPr>
            <p:cNvPr id="18"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9" name="AutoShape 56"/>
            <p:cNvSpPr>
              <a:spLocks noChangeArrowheads="1"/>
            </p:cNvSpPr>
            <p:nvPr/>
          </p:nvSpPr>
          <p:spPr bwMode="hidden">
            <a:xfrm rot="5400000">
              <a:off x="2724" y="2089"/>
              <a:ext cx="4320" cy="14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endParaRPr lang="en-GB"/>
            </a:p>
          </p:txBody>
        </p:sp>
      </p:grpSp>
      <p:sp>
        <p:nvSpPr>
          <p:cNvPr id="8249" name="Rectangle 57"/>
          <p:cNvSpPr>
            <a:spLocks noGrp="1" noChangeArrowheads="1"/>
          </p:cNvSpPr>
          <p:nvPr>
            <p:ph type="ctrTitle" sz="quarter"/>
          </p:nvPr>
        </p:nvSpPr>
        <p:spPr>
          <a:xfrm>
            <a:off x="685800" y="1370013"/>
            <a:ext cx="6965950" cy="2057400"/>
          </a:xfrm>
        </p:spPr>
        <p:txBody>
          <a:bodyPr/>
          <a:lstStyle>
            <a:lvl1pPr>
              <a:defRPr/>
            </a:lvl1pPr>
          </a:lstStyle>
          <a:p>
            <a:pPr lvl="0"/>
            <a:r>
              <a:rPr lang="en-US" altLang="en-US" noProof="0" smtClean="0"/>
              <a:t>Click to edit Master title style</a:t>
            </a:r>
          </a:p>
        </p:txBody>
      </p:sp>
      <p:sp>
        <p:nvSpPr>
          <p:cNvPr id="8250" name="Rectangle 58"/>
          <p:cNvSpPr>
            <a:spLocks noGrp="1" noChangeArrowheads="1"/>
          </p:cNvSpPr>
          <p:nvPr>
            <p:ph type="subTitle" sz="quarter" idx="1"/>
          </p:nvPr>
        </p:nvSpPr>
        <p:spPr>
          <a:xfrm>
            <a:off x="1727200" y="3886200"/>
            <a:ext cx="5640388" cy="1752600"/>
          </a:xfrm>
        </p:spPr>
        <p:txBody>
          <a:bodyPr/>
          <a:lstStyle>
            <a:lvl1pPr marL="0" indent="0" algn="ctr">
              <a:buFontTx/>
              <a:buNone/>
              <a:defRPr/>
            </a:lvl1pPr>
          </a:lstStyle>
          <a:p>
            <a:pPr lvl="0"/>
            <a:r>
              <a:rPr lang="en-US" altLang="en-US" noProof="0" smtClean="0"/>
              <a:t>Click to edit Master subtitle style</a:t>
            </a:r>
          </a:p>
        </p:txBody>
      </p:sp>
      <p:sp>
        <p:nvSpPr>
          <p:cNvPr id="59" name="Rectangle 59"/>
          <p:cNvSpPr>
            <a:spLocks noGrp="1" noChangeArrowheads="1"/>
          </p:cNvSpPr>
          <p:nvPr>
            <p:ph type="dt" sz="quarter" idx="10"/>
          </p:nvPr>
        </p:nvSpPr>
        <p:spPr/>
        <p:txBody>
          <a:bodyPr/>
          <a:lstStyle>
            <a:lvl1pPr>
              <a:defRPr/>
            </a:lvl1pPr>
          </a:lstStyle>
          <a:p>
            <a:pPr>
              <a:defRPr/>
            </a:pPr>
            <a:endParaRPr lang="en-US" altLang="en-US"/>
          </a:p>
        </p:txBody>
      </p:sp>
      <p:sp>
        <p:nvSpPr>
          <p:cNvPr id="60" name="Rectangle 60"/>
          <p:cNvSpPr>
            <a:spLocks noGrp="1" noChangeArrowheads="1"/>
          </p:cNvSpPr>
          <p:nvPr>
            <p:ph type="ftr" sz="quarter" idx="11"/>
          </p:nvPr>
        </p:nvSpPr>
        <p:spPr/>
        <p:txBody>
          <a:bodyPr/>
          <a:lstStyle>
            <a:lvl1pPr>
              <a:defRPr/>
            </a:lvl1pPr>
          </a:lstStyle>
          <a:p>
            <a:pPr>
              <a:defRPr/>
            </a:pPr>
            <a:endParaRPr lang="en-US" altLang="en-US"/>
          </a:p>
        </p:txBody>
      </p:sp>
      <p:sp>
        <p:nvSpPr>
          <p:cNvPr id="61" name="Rectangle 61"/>
          <p:cNvSpPr>
            <a:spLocks noGrp="1" noChangeArrowheads="1"/>
          </p:cNvSpPr>
          <p:nvPr>
            <p:ph type="sldNum" sz="quarter" idx="12"/>
          </p:nvPr>
        </p:nvSpPr>
        <p:spPr/>
        <p:txBody>
          <a:bodyPr/>
          <a:lstStyle>
            <a:lvl1pPr>
              <a:defRPr/>
            </a:lvl1pPr>
          </a:lstStyle>
          <a:p>
            <a:pPr>
              <a:defRPr/>
            </a:pPr>
            <a:fld id="{3BB872D1-47C3-4470-9F60-664418686E12}" type="slidenum">
              <a:rPr lang="en-US" altLang="en-US"/>
              <a:pPr>
                <a:defRPr/>
              </a:pPr>
              <a:t>‹#›</a:t>
            </a:fld>
            <a:endParaRPr lang="en-US" altLang="en-US"/>
          </a:p>
        </p:txBody>
      </p:sp>
    </p:spTree>
    <p:extLst>
      <p:ext uri="{BB962C8B-B14F-4D97-AF65-F5344CB8AC3E}">
        <p14:creationId xmlns:p14="http://schemas.microsoft.com/office/powerpoint/2010/main" val="3467716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1"/>
          <p:cNvSpPr>
            <a:spLocks noGrp="1" noChangeArrowheads="1"/>
          </p:cNvSpPr>
          <p:nvPr>
            <p:ph type="sldNum" sz="quarter" idx="12"/>
          </p:nvPr>
        </p:nvSpPr>
        <p:spPr>
          <a:ln/>
        </p:spPr>
        <p:txBody>
          <a:bodyPr/>
          <a:lstStyle>
            <a:lvl1pPr>
              <a:defRPr/>
            </a:lvl1pPr>
          </a:lstStyle>
          <a:p>
            <a:pPr>
              <a:defRPr/>
            </a:pPr>
            <a:fld id="{471185EA-B8E2-482E-A3BB-D5BD0E76DEFF}" type="slidenum">
              <a:rPr lang="en-US" altLang="en-US"/>
              <a:pPr>
                <a:defRPr/>
              </a:pPr>
              <a:t>‹#›</a:t>
            </a:fld>
            <a:endParaRPr lang="en-US" altLang="en-US"/>
          </a:p>
        </p:txBody>
      </p:sp>
    </p:spTree>
    <p:extLst>
      <p:ext uri="{BB962C8B-B14F-4D97-AF65-F5344CB8AC3E}">
        <p14:creationId xmlns:p14="http://schemas.microsoft.com/office/powerpoint/2010/main" val="2047549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27713" y="227013"/>
            <a:ext cx="1868487" cy="58689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19075" y="227013"/>
            <a:ext cx="5456238" cy="586898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1"/>
          <p:cNvSpPr>
            <a:spLocks noGrp="1" noChangeArrowheads="1"/>
          </p:cNvSpPr>
          <p:nvPr>
            <p:ph type="sldNum" sz="quarter" idx="12"/>
          </p:nvPr>
        </p:nvSpPr>
        <p:spPr>
          <a:ln/>
        </p:spPr>
        <p:txBody>
          <a:bodyPr/>
          <a:lstStyle>
            <a:lvl1pPr>
              <a:defRPr/>
            </a:lvl1pPr>
          </a:lstStyle>
          <a:p>
            <a:pPr>
              <a:defRPr/>
            </a:pPr>
            <a:fld id="{58C9F3E0-FEFF-4DA5-8307-84494037A32A}" type="slidenum">
              <a:rPr lang="en-US" altLang="en-US"/>
              <a:pPr>
                <a:defRPr/>
              </a:pPr>
              <a:t>‹#›</a:t>
            </a:fld>
            <a:endParaRPr lang="en-US" altLang="en-US"/>
          </a:p>
        </p:txBody>
      </p:sp>
    </p:spTree>
    <p:extLst>
      <p:ext uri="{BB962C8B-B14F-4D97-AF65-F5344CB8AC3E}">
        <p14:creationId xmlns:p14="http://schemas.microsoft.com/office/powerpoint/2010/main" val="594162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1"/>
          <p:cNvSpPr>
            <a:spLocks noGrp="1" noChangeArrowheads="1"/>
          </p:cNvSpPr>
          <p:nvPr>
            <p:ph type="sldNum" sz="quarter" idx="12"/>
          </p:nvPr>
        </p:nvSpPr>
        <p:spPr>
          <a:ln/>
        </p:spPr>
        <p:txBody>
          <a:bodyPr/>
          <a:lstStyle>
            <a:lvl1pPr>
              <a:defRPr/>
            </a:lvl1pPr>
          </a:lstStyle>
          <a:p>
            <a:pPr>
              <a:defRPr/>
            </a:pPr>
            <a:fld id="{8C9B4CFE-829D-4132-B462-1806582F6671}" type="slidenum">
              <a:rPr lang="en-US" altLang="en-US"/>
              <a:pPr>
                <a:defRPr/>
              </a:pPr>
              <a:t>‹#›</a:t>
            </a:fld>
            <a:endParaRPr lang="en-US" altLang="en-US"/>
          </a:p>
        </p:txBody>
      </p:sp>
    </p:spTree>
    <p:extLst>
      <p:ext uri="{BB962C8B-B14F-4D97-AF65-F5344CB8AC3E}">
        <p14:creationId xmlns:p14="http://schemas.microsoft.com/office/powerpoint/2010/main" val="2384911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Rectangle 5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1"/>
          <p:cNvSpPr>
            <a:spLocks noGrp="1" noChangeArrowheads="1"/>
          </p:cNvSpPr>
          <p:nvPr>
            <p:ph type="sldNum" sz="quarter" idx="12"/>
          </p:nvPr>
        </p:nvSpPr>
        <p:spPr>
          <a:ln/>
        </p:spPr>
        <p:txBody>
          <a:bodyPr/>
          <a:lstStyle>
            <a:lvl1pPr>
              <a:defRPr/>
            </a:lvl1pPr>
          </a:lstStyle>
          <a:p>
            <a:pPr>
              <a:defRPr/>
            </a:pPr>
            <a:fld id="{DB125EF6-EECF-4586-AF7C-9D73915E4B27}" type="slidenum">
              <a:rPr lang="en-US" altLang="en-US"/>
              <a:pPr>
                <a:defRPr/>
              </a:pPr>
              <a:t>‹#›</a:t>
            </a:fld>
            <a:endParaRPr lang="en-US" altLang="en-US"/>
          </a:p>
        </p:txBody>
      </p:sp>
    </p:spTree>
    <p:extLst>
      <p:ext uri="{BB962C8B-B14F-4D97-AF65-F5344CB8AC3E}">
        <p14:creationId xmlns:p14="http://schemas.microsoft.com/office/powerpoint/2010/main" val="232497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63525" y="1598613"/>
            <a:ext cx="3616325" cy="44973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32250" y="1598613"/>
            <a:ext cx="3617913" cy="44973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1"/>
          <p:cNvSpPr>
            <a:spLocks noGrp="1" noChangeArrowheads="1"/>
          </p:cNvSpPr>
          <p:nvPr>
            <p:ph type="sldNum" sz="quarter" idx="12"/>
          </p:nvPr>
        </p:nvSpPr>
        <p:spPr>
          <a:ln/>
        </p:spPr>
        <p:txBody>
          <a:bodyPr/>
          <a:lstStyle>
            <a:lvl1pPr>
              <a:defRPr/>
            </a:lvl1pPr>
          </a:lstStyle>
          <a:p>
            <a:pPr>
              <a:defRPr/>
            </a:pPr>
            <a:fld id="{D9A847F4-FBC4-46CF-8D3B-5775E8009CB7}" type="slidenum">
              <a:rPr lang="en-US" altLang="en-US"/>
              <a:pPr>
                <a:defRPr/>
              </a:pPr>
              <a:t>‹#›</a:t>
            </a:fld>
            <a:endParaRPr lang="en-US" altLang="en-US"/>
          </a:p>
        </p:txBody>
      </p:sp>
    </p:spTree>
    <p:extLst>
      <p:ext uri="{BB962C8B-B14F-4D97-AF65-F5344CB8AC3E}">
        <p14:creationId xmlns:p14="http://schemas.microsoft.com/office/powerpoint/2010/main" val="3650795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9"/>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0"/>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1"/>
          <p:cNvSpPr>
            <a:spLocks noGrp="1" noChangeArrowheads="1"/>
          </p:cNvSpPr>
          <p:nvPr>
            <p:ph type="sldNum" sz="quarter" idx="12"/>
          </p:nvPr>
        </p:nvSpPr>
        <p:spPr>
          <a:ln/>
        </p:spPr>
        <p:txBody>
          <a:bodyPr/>
          <a:lstStyle>
            <a:lvl1pPr>
              <a:defRPr/>
            </a:lvl1pPr>
          </a:lstStyle>
          <a:p>
            <a:pPr>
              <a:defRPr/>
            </a:pPr>
            <a:fld id="{CF7788DB-6CD8-491A-84E9-2BDDE3DAE90C}" type="slidenum">
              <a:rPr lang="en-US" altLang="en-US"/>
              <a:pPr>
                <a:defRPr/>
              </a:pPr>
              <a:t>‹#›</a:t>
            </a:fld>
            <a:endParaRPr lang="en-US" altLang="en-US"/>
          </a:p>
        </p:txBody>
      </p:sp>
    </p:spTree>
    <p:extLst>
      <p:ext uri="{BB962C8B-B14F-4D97-AF65-F5344CB8AC3E}">
        <p14:creationId xmlns:p14="http://schemas.microsoft.com/office/powerpoint/2010/main" val="3676964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9"/>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0"/>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1"/>
          <p:cNvSpPr>
            <a:spLocks noGrp="1" noChangeArrowheads="1"/>
          </p:cNvSpPr>
          <p:nvPr>
            <p:ph type="sldNum" sz="quarter" idx="12"/>
          </p:nvPr>
        </p:nvSpPr>
        <p:spPr>
          <a:ln/>
        </p:spPr>
        <p:txBody>
          <a:bodyPr/>
          <a:lstStyle>
            <a:lvl1pPr>
              <a:defRPr/>
            </a:lvl1pPr>
          </a:lstStyle>
          <a:p>
            <a:pPr>
              <a:defRPr/>
            </a:pPr>
            <a:fld id="{FDFBCD78-31A8-4AD0-BAE8-C05B3EEA91A1}" type="slidenum">
              <a:rPr lang="en-US" altLang="en-US"/>
              <a:pPr>
                <a:defRPr/>
              </a:pPr>
              <a:t>‹#›</a:t>
            </a:fld>
            <a:endParaRPr lang="en-US" altLang="en-US"/>
          </a:p>
        </p:txBody>
      </p:sp>
    </p:spTree>
    <p:extLst>
      <p:ext uri="{BB962C8B-B14F-4D97-AF65-F5344CB8AC3E}">
        <p14:creationId xmlns:p14="http://schemas.microsoft.com/office/powerpoint/2010/main" val="2339800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9"/>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0"/>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1"/>
          <p:cNvSpPr>
            <a:spLocks noGrp="1" noChangeArrowheads="1"/>
          </p:cNvSpPr>
          <p:nvPr>
            <p:ph type="sldNum" sz="quarter" idx="12"/>
          </p:nvPr>
        </p:nvSpPr>
        <p:spPr>
          <a:ln/>
        </p:spPr>
        <p:txBody>
          <a:bodyPr/>
          <a:lstStyle>
            <a:lvl1pPr>
              <a:defRPr/>
            </a:lvl1pPr>
          </a:lstStyle>
          <a:p>
            <a:pPr>
              <a:defRPr/>
            </a:pPr>
            <a:fld id="{45A91F68-A02C-4F6A-AA87-AB2DD342FF6C}" type="slidenum">
              <a:rPr lang="en-US" altLang="en-US"/>
              <a:pPr>
                <a:defRPr/>
              </a:pPr>
              <a:t>‹#›</a:t>
            </a:fld>
            <a:endParaRPr lang="en-US" altLang="en-US"/>
          </a:p>
        </p:txBody>
      </p:sp>
    </p:spTree>
    <p:extLst>
      <p:ext uri="{BB962C8B-B14F-4D97-AF65-F5344CB8AC3E}">
        <p14:creationId xmlns:p14="http://schemas.microsoft.com/office/powerpoint/2010/main" val="3983973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5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1"/>
          <p:cNvSpPr>
            <a:spLocks noGrp="1" noChangeArrowheads="1"/>
          </p:cNvSpPr>
          <p:nvPr>
            <p:ph type="sldNum" sz="quarter" idx="12"/>
          </p:nvPr>
        </p:nvSpPr>
        <p:spPr>
          <a:ln/>
        </p:spPr>
        <p:txBody>
          <a:bodyPr/>
          <a:lstStyle>
            <a:lvl1pPr>
              <a:defRPr/>
            </a:lvl1pPr>
          </a:lstStyle>
          <a:p>
            <a:pPr>
              <a:defRPr/>
            </a:pPr>
            <a:fld id="{C430571E-A41D-4349-8F8B-FAA7E2C35079}" type="slidenum">
              <a:rPr lang="en-US" altLang="en-US"/>
              <a:pPr>
                <a:defRPr/>
              </a:pPr>
              <a:t>‹#›</a:t>
            </a:fld>
            <a:endParaRPr lang="en-US" altLang="en-US"/>
          </a:p>
        </p:txBody>
      </p:sp>
    </p:spTree>
    <p:extLst>
      <p:ext uri="{BB962C8B-B14F-4D97-AF65-F5344CB8AC3E}">
        <p14:creationId xmlns:p14="http://schemas.microsoft.com/office/powerpoint/2010/main" val="1790190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Rectangle 5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1"/>
          <p:cNvSpPr>
            <a:spLocks noGrp="1" noChangeArrowheads="1"/>
          </p:cNvSpPr>
          <p:nvPr>
            <p:ph type="sldNum" sz="quarter" idx="12"/>
          </p:nvPr>
        </p:nvSpPr>
        <p:spPr>
          <a:ln/>
        </p:spPr>
        <p:txBody>
          <a:bodyPr/>
          <a:lstStyle>
            <a:lvl1pPr>
              <a:defRPr/>
            </a:lvl1pPr>
          </a:lstStyle>
          <a:p>
            <a:pPr>
              <a:defRPr/>
            </a:pPr>
            <a:fld id="{943960EF-C781-45E9-8DBE-0A255E7C5FA6}" type="slidenum">
              <a:rPr lang="en-US" altLang="en-US"/>
              <a:pPr>
                <a:defRPr/>
              </a:pPr>
              <a:t>‹#›</a:t>
            </a:fld>
            <a:endParaRPr lang="en-US" altLang="en-US"/>
          </a:p>
        </p:txBody>
      </p:sp>
    </p:spTree>
    <p:extLst>
      <p:ext uri="{BB962C8B-B14F-4D97-AF65-F5344CB8AC3E}">
        <p14:creationId xmlns:p14="http://schemas.microsoft.com/office/powerpoint/2010/main" val="1668366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59875" cy="6870700"/>
            <a:chOff x="0" y="0"/>
            <a:chExt cx="5770" cy="4328"/>
          </a:xfrm>
        </p:grpSpPr>
        <p:sp>
          <p:nvSpPr>
            <p:cNvPr id="1032"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cs typeface="Arial" panose="020B0604020202020204" pitchFamily="34" charset="0"/>
                </a:defRPr>
              </a:lvl1pPr>
              <a:lvl2pPr marL="742950" indent="-285750">
                <a:defRPr>
                  <a:solidFill>
                    <a:schemeClr val="tx1"/>
                  </a:solidFill>
                  <a:latin typeface="Comic Sans MS" panose="030F0702030302020204" pitchFamily="66" charset="0"/>
                  <a:cs typeface="Arial" panose="020B0604020202020204" pitchFamily="34" charset="0"/>
                </a:defRPr>
              </a:lvl2pPr>
              <a:lvl3pPr marL="1143000" indent="-228600">
                <a:defRPr>
                  <a:solidFill>
                    <a:schemeClr val="tx1"/>
                  </a:solidFill>
                  <a:latin typeface="Comic Sans MS" panose="030F0702030302020204" pitchFamily="66" charset="0"/>
                  <a:cs typeface="Arial" panose="020B0604020202020204" pitchFamily="34" charset="0"/>
                </a:defRPr>
              </a:lvl3pPr>
              <a:lvl4pPr marL="1600200" indent="-228600">
                <a:defRPr>
                  <a:solidFill>
                    <a:schemeClr val="tx1"/>
                  </a:solidFill>
                  <a:latin typeface="Comic Sans MS" panose="030F0702030302020204" pitchFamily="66" charset="0"/>
                  <a:cs typeface="Arial" panose="020B0604020202020204" pitchFamily="34" charset="0"/>
                </a:defRPr>
              </a:lvl4pPr>
              <a:lvl5pPr marL="2057400" indent="-228600">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eaLnBrk="1" hangingPunct="1">
                <a:defRPr/>
              </a:pPr>
              <a:endParaRPr kumimoji="1" lang="en-US" altLang="en-US" smtClean="0">
                <a:latin typeface="Arial" panose="020B0604020202020204" pitchFamily="34" charset="0"/>
              </a:endParaRPr>
            </a:p>
          </p:txBody>
        </p:sp>
        <p:sp>
          <p:nvSpPr>
            <p:cNvPr id="1033"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cs typeface="Arial" panose="020B0604020202020204" pitchFamily="34" charset="0"/>
                </a:defRPr>
              </a:lvl1pPr>
              <a:lvl2pPr marL="742950" indent="-285750">
                <a:defRPr>
                  <a:solidFill>
                    <a:schemeClr val="tx1"/>
                  </a:solidFill>
                  <a:latin typeface="Comic Sans MS" panose="030F0702030302020204" pitchFamily="66" charset="0"/>
                  <a:cs typeface="Arial" panose="020B0604020202020204" pitchFamily="34" charset="0"/>
                </a:defRPr>
              </a:lvl2pPr>
              <a:lvl3pPr marL="1143000" indent="-228600">
                <a:defRPr>
                  <a:solidFill>
                    <a:schemeClr val="tx1"/>
                  </a:solidFill>
                  <a:latin typeface="Comic Sans MS" panose="030F0702030302020204" pitchFamily="66" charset="0"/>
                  <a:cs typeface="Arial" panose="020B0604020202020204" pitchFamily="34" charset="0"/>
                </a:defRPr>
              </a:lvl3pPr>
              <a:lvl4pPr marL="1600200" indent="-228600">
                <a:defRPr>
                  <a:solidFill>
                    <a:schemeClr val="tx1"/>
                  </a:solidFill>
                  <a:latin typeface="Comic Sans MS" panose="030F0702030302020204" pitchFamily="66" charset="0"/>
                  <a:cs typeface="Arial" panose="020B0604020202020204" pitchFamily="34" charset="0"/>
                </a:defRPr>
              </a:lvl4pPr>
              <a:lvl5pPr marL="2057400" indent="-228600">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eaLnBrk="1" hangingPunct="1">
                <a:defRPr/>
              </a:pPr>
              <a:endParaRPr kumimoji="1" lang="en-US" altLang="en-US" smtClean="0">
                <a:latin typeface="Arial" panose="020B0604020202020204" pitchFamily="34" charset="0"/>
              </a:endParaRPr>
            </a:p>
          </p:txBody>
        </p:sp>
        <p:sp>
          <p:nvSpPr>
            <p:cNvPr id="7173"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endParaRPr kumimoji="1" lang="en-US" altLang="en-US">
                <a:latin typeface="Arial" panose="020B0604020202020204" pitchFamily="34" charset="0"/>
              </a:endParaRPr>
            </a:p>
          </p:txBody>
        </p:sp>
        <p:grpSp>
          <p:nvGrpSpPr>
            <p:cNvPr id="1035" name="Group 6"/>
            <p:cNvGrpSpPr>
              <a:grpSpLocks/>
            </p:cNvGrpSpPr>
            <p:nvPr/>
          </p:nvGrpSpPr>
          <p:grpSpPr bwMode="auto">
            <a:xfrm>
              <a:off x="4944" y="1"/>
              <a:ext cx="816" cy="3974"/>
              <a:chOff x="4944" y="1"/>
              <a:chExt cx="816" cy="3974"/>
            </a:xfrm>
          </p:grpSpPr>
          <p:grpSp>
            <p:nvGrpSpPr>
              <p:cNvPr id="1047" name="Group 7"/>
              <p:cNvGrpSpPr>
                <a:grpSpLocks/>
              </p:cNvGrpSpPr>
              <p:nvPr userDrawn="1"/>
            </p:nvGrpSpPr>
            <p:grpSpPr bwMode="auto">
              <a:xfrm>
                <a:off x="5280" y="1"/>
                <a:ext cx="480" cy="1430"/>
                <a:chOff x="5280" y="1"/>
                <a:chExt cx="480" cy="1430"/>
              </a:xfrm>
            </p:grpSpPr>
            <p:grpSp>
              <p:nvGrpSpPr>
                <p:cNvPr id="1068" name="Group 8"/>
                <p:cNvGrpSpPr>
                  <a:grpSpLocks/>
                </p:cNvGrpSpPr>
                <p:nvPr userDrawn="1"/>
              </p:nvGrpSpPr>
              <p:grpSpPr bwMode="auto">
                <a:xfrm rot="-5400000">
                  <a:off x="5484" y="0"/>
                  <a:ext cx="174" cy="176"/>
                  <a:chOff x="1657" y="323"/>
                  <a:chExt cx="1691" cy="2560"/>
                </a:xfrm>
              </p:grpSpPr>
              <p:grpSp>
                <p:nvGrpSpPr>
                  <p:cNvPr id="1077" name="Group 9"/>
                  <p:cNvGrpSpPr>
                    <a:grpSpLocks/>
                  </p:cNvGrpSpPr>
                  <p:nvPr/>
                </p:nvGrpSpPr>
                <p:grpSpPr bwMode="auto">
                  <a:xfrm>
                    <a:off x="1657" y="323"/>
                    <a:ext cx="1691" cy="2560"/>
                    <a:chOff x="1657" y="323"/>
                    <a:chExt cx="1691" cy="2560"/>
                  </a:xfrm>
                </p:grpSpPr>
                <p:sp>
                  <p:nvSpPr>
                    <p:cNvPr id="1084" name="Freeform 10"/>
                    <p:cNvSpPr>
                      <a:spLocks/>
                    </p:cNvSpPr>
                    <p:nvPr/>
                  </p:nvSpPr>
                  <p:spPr bwMode="auto">
                    <a:xfrm>
                      <a:off x="2117" y="323"/>
                      <a:ext cx="1231" cy="2560"/>
                    </a:xfrm>
                    <a:custGeom>
                      <a:avLst/>
                      <a:gdLst>
                        <a:gd name="T0" fmla="*/ 337 w 1231"/>
                        <a:gd name="T1" fmla="*/ 283 h 2560"/>
                        <a:gd name="T2" fmla="*/ 415 w 1231"/>
                        <a:gd name="T3" fmla="*/ 115 h 2560"/>
                        <a:gd name="T4" fmla="*/ 583 w 1231"/>
                        <a:gd name="T5" fmla="*/ 7 h 2560"/>
                        <a:gd name="T6" fmla="*/ 895 w 1231"/>
                        <a:gd name="T7" fmla="*/ 61 h 2560"/>
                        <a:gd name="T8" fmla="*/ 1051 w 1231"/>
                        <a:gd name="T9" fmla="*/ 349 h 2560"/>
                        <a:gd name="T10" fmla="*/ 979 w 1231"/>
                        <a:gd name="T11" fmla="*/ 769 h 2560"/>
                        <a:gd name="T12" fmla="*/ 943 w 1231"/>
                        <a:gd name="T13" fmla="*/ 943 h 2560"/>
                        <a:gd name="T14" fmla="*/ 1105 w 1231"/>
                        <a:gd name="T15" fmla="*/ 1075 h 2560"/>
                        <a:gd name="T16" fmla="*/ 1231 w 1231"/>
                        <a:gd name="T17" fmla="*/ 1525 h 2560"/>
                        <a:gd name="T18" fmla="*/ 1123 w 1231"/>
                        <a:gd name="T19" fmla="*/ 1969 h 2560"/>
                        <a:gd name="T20" fmla="*/ 907 w 1231"/>
                        <a:gd name="T21" fmla="*/ 2077 h 2560"/>
                        <a:gd name="T22" fmla="*/ 721 w 1231"/>
                        <a:gd name="T23" fmla="*/ 2059 h 2560"/>
                        <a:gd name="T24" fmla="*/ 655 w 1231"/>
                        <a:gd name="T25" fmla="*/ 2251 h 2560"/>
                        <a:gd name="T26" fmla="*/ 529 w 1231"/>
                        <a:gd name="T27" fmla="*/ 2527 h 2560"/>
                        <a:gd name="T28" fmla="*/ 211 w 1231"/>
                        <a:gd name="T29" fmla="*/ 2509 h 2560"/>
                        <a:gd name="T30" fmla="*/ 31 w 1231"/>
                        <a:gd name="T31" fmla="*/ 2227 h 2560"/>
                        <a:gd name="T32" fmla="*/ 25 w 1231"/>
                        <a:gd name="T33" fmla="*/ 1969 h 2560"/>
                        <a:gd name="T34" fmla="*/ 145 w 1231"/>
                        <a:gd name="T35" fmla="*/ 1651 h 2560"/>
                        <a:gd name="T36" fmla="*/ 259 w 1231"/>
                        <a:gd name="T37" fmla="*/ 1513 h 2560"/>
                        <a:gd name="T38" fmla="*/ 217 w 1231"/>
                        <a:gd name="T39" fmla="*/ 1729 h 2560"/>
                        <a:gd name="T40" fmla="*/ 73 w 1231"/>
                        <a:gd name="T41" fmla="*/ 2023 h 2560"/>
                        <a:gd name="T42" fmla="*/ 169 w 1231"/>
                        <a:gd name="T43" fmla="*/ 2323 h 2560"/>
                        <a:gd name="T44" fmla="*/ 439 w 1231"/>
                        <a:gd name="T45" fmla="*/ 2431 h 2560"/>
                        <a:gd name="T46" fmla="*/ 595 w 1231"/>
                        <a:gd name="T47" fmla="*/ 2227 h 2560"/>
                        <a:gd name="T48" fmla="*/ 577 w 1231"/>
                        <a:gd name="T49" fmla="*/ 1807 h 2560"/>
                        <a:gd name="T50" fmla="*/ 493 w 1231"/>
                        <a:gd name="T51" fmla="*/ 1531 h 2560"/>
                        <a:gd name="T52" fmla="*/ 535 w 1231"/>
                        <a:gd name="T53" fmla="*/ 1459 h 2560"/>
                        <a:gd name="T54" fmla="*/ 625 w 1231"/>
                        <a:gd name="T55" fmla="*/ 1633 h 2560"/>
                        <a:gd name="T56" fmla="*/ 721 w 1231"/>
                        <a:gd name="T57" fmla="*/ 1933 h 2560"/>
                        <a:gd name="T58" fmla="*/ 967 w 1231"/>
                        <a:gd name="T59" fmla="*/ 1963 h 2560"/>
                        <a:gd name="T60" fmla="*/ 1135 w 1231"/>
                        <a:gd name="T61" fmla="*/ 1687 h 2560"/>
                        <a:gd name="T62" fmla="*/ 1117 w 1231"/>
                        <a:gd name="T63" fmla="*/ 1273 h 2560"/>
                        <a:gd name="T64" fmla="*/ 883 w 1231"/>
                        <a:gd name="T65" fmla="*/ 1057 h 2560"/>
                        <a:gd name="T66" fmla="*/ 679 w 1231"/>
                        <a:gd name="T67" fmla="*/ 1129 h 2560"/>
                        <a:gd name="T68" fmla="*/ 577 w 1231"/>
                        <a:gd name="T69" fmla="*/ 1117 h 2560"/>
                        <a:gd name="T70" fmla="*/ 619 w 1231"/>
                        <a:gd name="T71" fmla="*/ 1033 h 2560"/>
                        <a:gd name="T72" fmla="*/ 811 w 1231"/>
                        <a:gd name="T73" fmla="*/ 937 h 2560"/>
                        <a:gd name="T74" fmla="*/ 949 w 1231"/>
                        <a:gd name="T75" fmla="*/ 613 h 2560"/>
                        <a:gd name="T76" fmla="*/ 883 w 1231"/>
                        <a:gd name="T77" fmla="*/ 175 h 2560"/>
                        <a:gd name="T78" fmla="*/ 619 w 1231"/>
                        <a:gd name="T79" fmla="*/ 103 h 2560"/>
                        <a:gd name="T80" fmla="*/ 391 w 1231"/>
                        <a:gd name="T81" fmla="*/ 355 h 2560"/>
                        <a:gd name="T82" fmla="*/ 403 w 1231"/>
                        <a:gd name="T83" fmla="*/ 763 h 2560"/>
                        <a:gd name="T84" fmla="*/ 343 w 1231"/>
                        <a:gd name="T85" fmla="*/ 949 h 2560"/>
                        <a:gd name="T86" fmla="*/ 289 w 1231"/>
                        <a:gd name="T87" fmla="*/ 685 h 2560"/>
                        <a:gd name="T88" fmla="*/ 307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85" name="Freeform 11"/>
                    <p:cNvSpPr>
                      <a:spLocks/>
                    </p:cNvSpPr>
                    <p:nvPr/>
                  </p:nvSpPr>
                  <p:spPr bwMode="auto">
                    <a:xfrm>
                      <a:off x="1657" y="376"/>
                      <a:ext cx="865" cy="2071"/>
                    </a:xfrm>
                    <a:custGeom>
                      <a:avLst/>
                      <a:gdLst>
                        <a:gd name="T0" fmla="*/ 785 w 865"/>
                        <a:gd name="T1" fmla="*/ 530 h 2071"/>
                        <a:gd name="T2" fmla="*/ 797 w 865"/>
                        <a:gd name="T3" fmla="*/ 350 h 2071"/>
                        <a:gd name="T4" fmla="*/ 863 w 865"/>
                        <a:gd name="T5" fmla="*/ 206 h 2071"/>
                        <a:gd name="T6" fmla="*/ 809 w 865"/>
                        <a:gd name="T7" fmla="*/ 218 h 2071"/>
                        <a:gd name="T8" fmla="*/ 749 w 865"/>
                        <a:gd name="T9" fmla="*/ 218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6 h 2071"/>
                        <a:gd name="T22" fmla="*/ 119 w 865"/>
                        <a:gd name="T23" fmla="*/ 404 h 2071"/>
                        <a:gd name="T24" fmla="*/ 131 w 865"/>
                        <a:gd name="T25" fmla="*/ 590 h 2071"/>
                        <a:gd name="T26" fmla="*/ 173 w 865"/>
                        <a:gd name="T27" fmla="*/ 782 h 2071"/>
                        <a:gd name="T28" fmla="*/ 197 w 865"/>
                        <a:gd name="T29" fmla="*/ 884 h 2071"/>
                        <a:gd name="T30" fmla="*/ 167 w 865"/>
                        <a:gd name="T31" fmla="*/ 986 h 2071"/>
                        <a:gd name="T32" fmla="*/ 65 w 865"/>
                        <a:gd name="T33" fmla="*/ 1124 h 2071"/>
                        <a:gd name="T34" fmla="*/ 17 w 865"/>
                        <a:gd name="T35" fmla="*/ 1298 h 2071"/>
                        <a:gd name="T36" fmla="*/ 5 w 865"/>
                        <a:gd name="T37" fmla="*/ 1550 h 2071"/>
                        <a:gd name="T38" fmla="*/ 47 w 865"/>
                        <a:gd name="T39" fmla="*/ 1748 h 2071"/>
                        <a:gd name="T40" fmla="*/ 131 w 865"/>
                        <a:gd name="T41" fmla="*/ 1898 h 2071"/>
                        <a:gd name="T42" fmla="*/ 299 w 865"/>
                        <a:gd name="T43" fmla="*/ 1988 h 2071"/>
                        <a:gd name="T44" fmla="*/ 425 w 865"/>
                        <a:gd name="T45" fmla="*/ 1982 h 2071"/>
                        <a:gd name="T46" fmla="*/ 467 w 865"/>
                        <a:gd name="T47" fmla="*/ 1994 h 2071"/>
                        <a:gd name="T48" fmla="*/ 497 w 865"/>
                        <a:gd name="T49" fmla="*/ 2066 h 2071"/>
                        <a:gd name="T50" fmla="*/ 497 w 865"/>
                        <a:gd name="T51" fmla="*/ 1964 h 2071"/>
                        <a:gd name="T52" fmla="*/ 557 w 865"/>
                        <a:gd name="T53" fmla="*/ 1778 h 2071"/>
                        <a:gd name="T54" fmla="*/ 617 w 865"/>
                        <a:gd name="T55" fmla="*/ 1658 h 2071"/>
                        <a:gd name="T56" fmla="*/ 581 w 865"/>
                        <a:gd name="T57" fmla="*/ 1700 h 2071"/>
                        <a:gd name="T58" fmla="*/ 515 w 865"/>
                        <a:gd name="T59" fmla="*/ 1820 h 2071"/>
                        <a:gd name="T60" fmla="*/ 407 w 865"/>
                        <a:gd name="T61" fmla="*/ 1904 h 2071"/>
                        <a:gd name="T62" fmla="*/ 269 w 865"/>
                        <a:gd name="T63" fmla="*/ 1898 h 2071"/>
                        <a:gd name="T64" fmla="*/ 179 w 865"/>
                        <a:gd name="T65" fmla="*/ 1814 h 2071"/>
                        <a:gd name="T66" fmla="*/ 113 w 865"/>
                        <a:gd name="T67" fmla="*/ 1640 h 2071"/>
                        <a:gd name="T68" fmla="*/ 107 w 865"/>
                        <a:gd name="T69" fmla="*/ 1394 h 2071"/>
                        <a:gd name="T70" fmla="*/ 137 w 865"/>
                        <a:gd name="T71" fmla="*/ 1190 h 2071"/>
                        <a:gd name="T72" fmla="*/ 203 w 865"/>
                        <a:gd name="T73" fmla="*/ 1070 h 2071"/>
                        <a:gd name="T74" fmla="*/ 323 w 865"/>
                        <a:gd name="T75" fmla="*/ 1022 h 2071"/>
                        <a:gd name="T76" fmla="*/ 509 w 865"/>
                        <a:gd name="T77" fmla="*/ 1076 h 2071"/>
                        <a:gd name="T78" fmla="*/ 611 w 865"/>
                        <a:gd name="T79" fmla="*/ 1124 h 2071"/>
                        <a:gd name="T80" fmla="*/ 665 w 865"/>
                        <a:gd name="T81" fmla="*/ 1100 h 2071"/>
                        <a:gd name="T82" fmla="*/ 659 w 865"/>
                        <a:gd name="T83" fmla="*/ 1046 h 2071"/>
                        <a:gd name="T84" fmla="*/ 611 w 865"/>
                        <a:gd name="T85" fmla="*/ 1004 h 2071"/>
                        <a:gd name="T86" fmla="*/ 497 w 865"/>
                        <a:gd name="T87" fmla="*/ 980 h 2071"/>
                        <a:gd name="T88" fmla="*/ 323 w 865"/>
                        <a:gd name="T89" fmla="*/ 896 h 2071"/>
                        <a:gd name="T90" fmla="*/ 233 w 865"/>
                        <a:gd name="T91" fmla="*/ 680 h 2071"/>
                        <a:gd name="T92" fmla="*/ 209 w 865"/>
                        <a:gd name="T93" fmla="*/ 416 h 2071"/>
                        <a:gd name="T94" fmla="*/ 317 w 865"/>
                        <a:gd name="T95" fmla="*/ 170 h 2071"/>
                        <a:gd name="T96" fmla="*/ 485 w 865"/>
                        <a:gd name="T97" fmla="*/ 110 h 2071"/>
                        <a:gd name="T98" fmla="*/ 617 w 865"/>
                        <a:gd name="T99" fmla="*/ 164 h 2071"/>
                        <a:gd name="T100" fmla="*/ 707 w 865"/>
                        <a:gd name="T101" fmla="*/ 290 h 2071"/>
                        <a:gd name="T102" fmla="*/ 737 w 865"/>
                        <a:gd name="T103" fmla="*/ 428 h 2071"/>
                        <a:gd name="T104" fmla="*/ 773 w 865"/>
                        <a:gd name="T105" fmla="*/ 602 h 2071"/>
                        <a:gd name="T106" fmla="*/ 809 w 865"/>
                        <a:gd name="T107" fmla="*/ 584 h 2071"/>
                        <a:gd name="T108" fmla="*/ 785 w 865"/>
                        <a:gd name="T109" fmla="*/ 530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78" name="Oval 12"/>
                  <p:cNvSpPr>
                    <a:spLocks noChangeArrowheads="1"/>
                  </p:cNvSpPr>
                  <p:nvPr/>
                </p:nvSpPr>
                <p:spPr bwMode="auto">
                  <a:xfrm>
                    <a:off x="2396" y="1428"/>
                    <a:ext cx="175" cy="247"/>
                  </a:xfrm>
                  <a:prstGeom prst="ellipse">
                    <a:avLst/>
                  </a:prstGeom>
                  <a:solidFill>
                    <a:srgbClr val="E7D6B7"/>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cs typeface="Arial" panose="020B0604020202020204" pitchFamily="34" charset="0"/>
                      </a:defRPr>
                    </a:lvl1pPr>
                    <a:lvl2pPr marL="742950" indent="-285750">
                      <a:defRPr>
                        <a:solidFill>
                          <a:schemeClr val="tx1"/>
                        </a:solidFill>
                        <a:latin typeface="Comic Sans MS" panose="030F0702030302020204" pitchFamily="66" charset="0"/>
                        <a:cs typeface="Arial" panose="020B0604020202020204" pitchFamily="34" charset="0"/>
                      </a:defRPr>
                    </a:lvl2pPr>
                    <a:lvl3pPr marL="1143000" indent="-228600">
                      <a:defRPr>
                        <a:solidFill>
                          <a:schemeClr val="tx1"/>
                        </a:solidFill>
                        <a:latin typeface="Comic Sans MS" panose="030F0702030302020204" pitchFamily="66" charset="0"/>
                        <a:cs typeface="Arial" panose="020B0604020202020204" pitchFamily="34" charset="0"/>
                      </a:defRPr>
                    </a:lvl3pPr>
                    <a:lvl4pPr marL="1600200" indent="-228600">
                      <a:defRPr>
                        <a:solidFill>
                          <a:schemeClr val="tx1"/>
                        </a:solidFill>
                        <a:latin typeface="Comic Sans MS" panose="030F0702030302020204" pitchFamily="66" charset="0"/>
                        <a:cs typeface="Arial" panose="020B0604020202020204" pitchFamily="34" charset="0"/>
                      </a:defRPr>
                    </a:lvl4pPr>
                    <a:lvl5pPr marL="2057400" indent="-228600">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defRPr/>
                    </a:pPr>
                    <a:endParaRPr lang="en-GB" altLang="en-US" smtClean="0"/>
                  </a:p>
                </p:txBody>
              </p:sp>
              <p:sp>
                <p:nvSpPr>
                  <p:cNvPr id="1079" name="Freeform 13"/>
                  <p:cNvSpPr>
                    <a:spLocks/>
                  </p:cNvSpPr>
                  <p:nvPr/>
                </p:nvSpPr>
                <p:spPr bwMode="auto">
                  <a:xfrm>
                    <a:off x="2595" y="741"/>
                    <a:ext cx="266" cy="521"/>
                  </a:xfrm>
                  <a:custGeom>
                    <a:avLst/>
                    <a:gdLst>
                      <a:gd name="T0" fmla="*/ 3 w 266"/>
                      <a:gd name="T1" fmla="*/ 483 h 521"/>
                      <a:gd name="T2" fmla="*/ 27 w 266"/>
                      <a:gd name="T3" fmla="*/ 273 h 521"/>
                      <a:gd name="T4" fmla="*/ 111 w 266"/>
                      <a:gd name="T5" fmla="*/ 45 h 521"/>
                      <a:gd name="T6" fmla="*/ 183 w 266"/>
                      <a:gd name="T7" fmla="*/ 3 h 521"/>
                      <a:gd name="T8" fmla="*/ 237 w 266"/>
                      <a:gd name="T9" fmla="*/ 39 h 521"/>
                      <a:gd name="T10" fmla="*/ 261 w 266"/>
                      <a:gd name="T11" fmla="*/ 129 h 521"/>
                      <a:gd name="T12" fmla="*/ 207 w 266"/>
                      <a:gd name="T13" fmla="*/ 273 h 521"/>
                      <a:gd name="T14" fmla="*/ 105 w 266"/>
                      <a:gd name="T15" fmla="*/ 477 h 521"/>
                      <a:gd name="T16" fmla="*/ 45 w 266"/>
                      <a:gd name="T17" fmla="*/ 501 h 521"/>
                      <a:gd name="T18" fmla="*/ 3 w 266"/>
                      <a:gd name="T19" fmla="*/ 483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80" name="Freeform 14"/>
                  <p:cNvSpPr>
                    <a:spLocks/>
                  </p:cNvSpPr>
                  <p:nvPr/>
                </p:nvSpPr>
                <p:spPr bwMode="auto">
                  <a:xfrm>
                    <a:off x="2672" y="1593"/>
                    <a:ext cx="392" cy="340"/>
                  </a:xfrm>
                  <a:custGeom>
                    <a:avLst/>
                    <a:gdLst>
                      <a:gd name="T0" fmla="*/ 100 w 392"/>
                      <a:gd name="T1" fmla="*/ 201 h 340"/>
                      <a:gd name="T2" fmla="*/ 16 w 392"/>
                      <a:gd name="T3" fmla="*/ 87 h 340"/>
                      <a:gd name="T4" fmla="*/ 4 w 392"/>
                      <a:gd name="T5" fmla="*/ 45 h 340"/>
                      <a:gd name="T6" fmla="*/ 28 w 392"/>
                      <a:gd name="T7" fmla="*/ 3 h 340"/>
                      <a:gd name="T8" fmla="*/ 130 w 392"/>
                      <a:gd name="T9" fmla="*/ 27 h 340"/>
                      <a:gd name="T10" fmla="*/ 250 w 392"/>
                      <a:gd name="T11" fmla="*/ 75 h 340"/>
                      <a:gd name="T12" fmla="*/ 364 w 392"/>
                      <a:gd name="T13" fmla="*/ 159 h 340"/>
                      <a:gd name="T14" fmla="*/ 388 w 392"/>
                      <a:gd name="T15" fmla="*/ 273 h 340"/>
                      <a:gd name="T16" fmla="*/ 340 w 392"/>
                      <a:gd name="T17" fmla="*/ 333 h 340"/>
                      <a:gd name="T18" fmla="*/ 244 w 392"/>
                      <a:gd name="T19" fmla="*/ 315 h 340"/>
                      <a:gd name="T20" fmla="*/ 100 w 392"/>
                      <a:gd name="T21" fmla="*/ 201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81" name="Freeform 15"/>
                  <p:cNvSpPr>
                    <a:spLocks/>
                  </p:cNvSpPr>
                  <p:nvPr/>
                </p:nvSpPr>
                <p:spPr bwMode="auto">
                  <a:xfrm>
                    <a:off x="2412" y="1929"/>
                    <a:ext cx="151" cy="558"/>
                  </a:xfrm>
                  <a:custGeom>
                    <a:avLst/>
                    <a:gdLst>
                      <a:gd name="T0" fmla="*/ 18 w 151"/>
                      <a:gd name="T1" fmla="*/ 165 h 558"/>
                      <a:gd name="T2" fmla="*/ 42 w 151"/>
                      <a:gd name="T3" fmla="*/ 39 h 558"/>
                      <a:gd name="T4" fmla="*/ 66 w 151"/>
                      <a:gd name="T5" fmla="*/ 3 h 558"/>
                      <a:gd name="T6" fmla="*/ 108 w 151"/>
                      <a:gd name="T7" fmla="*/ 27 h 558"/>
                      <a:gd name="T8" fmla="*/ 138 w 151"/>
                      <a:gd name="T9" fmla="*/ 165 h 558"/>
                      <a:gd name="T10" fmla="*/ 144 w 151"/>
                      <a:gd name="T11" fmla="*/ 423 h 558"/>
                      <a:gd name="T12" fmla="*/ 96 w 151"/>
                      <a:gd name="T13" fmla="*/ 543 h 558"/>
                      <a:gd name="T14" fmla="*/ 24 w 151"/>
                      <a:gd name="T15" fmla="*/ 513 h 558"/>
                      <a:gd name="T16" fmla="*/ 0 w 151"/>
                      <a:gd name="T17" fmla="*/ 315 h 558"/>
                      <a:gd name="T18" fmla="*/ 18 w 151"/>
                      <a:gd name="T19" fmla="*/ 165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82" name="Freeform 16"/>
                  <p:cNvSpPr>
                    <a:spLocks/>
                  </p:cNvSpPr>
                  <p:nvPr/>
                </p:nvSpPr>
                <p:spPr bwMode="auto">
                  <a:xfrm>
                    <a:off x="1907" y="1589"/>
                    <a:ext cx="392" cy="253"/>
                  </a:xfrm>
                  <a:custGeom>
                    <a:avLst/>
                    <a:gdLst>
                      <a:gd name="T0" fmla="*/ 175 w 392"/>
                      <a:gd name="T1" fmla="*/ 61 h 253"/>
                      <a:gd name="T2" fmla="*/ 307 w 392"/>
                      <a:gd name="T3" fmla="*/ 19 h 253"/>
                      <a:gd name="T4" fmla="*/ 367 w 392"/>
                      <a:gd name="T5" fmla="*/ 7 h 253"/>
                      <a:gd name="T6" fmla="*/ 385 w 392"/>
                      <a:gd name="T7" fmla="*/ 61 h 253"/>
                      <a:gd name="T8" fmla="*/ 325 w 392"/>
                      <a:gd name="T9" fmla="*/ 133 h 253"/>
                      <a:gd name="T10" fmla="*/ 193 w 392"/>
                      <a:gd name="T11" fmla="*/ 223 h 253"/>
                      <a:gd name="T12" fmla="*/ 37 w 392"/>
                      <a:gd name="T13" fmla="*/ 247 h 253"/>
                      <a:gd name="T14" fmla="*/ 1 w 392"/>
                      <a:gd name="T15" fmla="*/ 187 h 253"/>
                      <a:gd name="T16" fmla="*/ 43 w 392"/>
                      <a:gd name="T17" fmla="*/ 115 h 253"/>
                      <a:gd name="T18" fmla="*/ 175 w 392"/>
                      <a:gd name="T19" fmla="*/ 61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83" name="Freeform 17"/>
                  <p:cNvSpPr>
                    <a:spLocks/>
                  </p:cNvSpPr>
                  <p:nvPr/>
                </p:nvSpPr>
                <p:spPr bwMode="auto">
                  <a:xfrm>
                    <a:off x="2094" y="930"/>
                    <a:ext cx="238" cy="386"/>
                  </a:xfrm>
                  <a:custGeom>
                    <a:avLst/>
                    <a:gdLst>
                      <a:gd name="T0" fmla="*/ 78 w 238"/>
                      <a:gd name="T1" fmla="*/ 270 h 386"/>
                      <a:gd name="T2" fmla="*/ 24 w 238"/>
                      <a:gd name="T3" fmla="*/ 192 h 386"/>
                      <a:gd name="T4" fmla="*/ 0 w 238"/>
                      <a:gd name="T5" fmla="*/ 96 h 386"/>
                      <a:gd name="T6" fmla="*/ 24 w 238"/>
                      <a:gd name="T7" fmla="*/ 12 h 386"/>
                      <a:gd name="T8" fmla="*/ 120 w 238"/>
                      <a:gd name="T9" fmla="*/ 24 h 386"/>
                      <a:gd name="T10" fmla="*/ 180 w 238"/>
                      <a:gd name="T11" fmla="*/ 132 h 386"/>
                      <a:gd name="T12" fmla="*/ 234 w 238"/>
                      <a:gd name="T13" fmla="*/ 306 h 386"/>
                      <a:gd name="T14" fmla="*/ 204 w 238"/>
                      <a:gd name="T15" fmla="*/ 378 h 386"/>
                      <a:gd name="T16" fmla="*/ 168 w 238"/>
                      <a:gd name="T17" fmla="*/ 354 h 386"/>
                      <a:gd name="T18" fmla="*/ 78 w 238"/>
                      <a:gd name="T19" fmla="*/ 270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pic>
              <p:nvPicPr>
                <p:cNvPr id="1069" name="Picture 1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0" name="Picture 1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1" name="Picture 2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2" name="Picture 2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3" name="Picture 2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4" name="Picture 2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5" name="Picture 2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76" name="Picture 25"/>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048" name="Group 26"/>
              <p:cNvGrpSpPr>
                <a:grpSpLocks/>
              </p:cNvGrpSpPr>
              <p:nvPr userDrawn="1"/>
            </p:nvGrpSpPr>
            <p:grpSpPr bwMode="auto">
              <a:xfrm>
                <a:off x="4944" y="1008"/>
                <a:ext cx="522" cy="2967"/>
                <a:chOff x="4944" y="1008"/>
                <a:chExt cx="522" cy="2967"/>
              </a:xfrm>
            </p:grpSpPr>
            <p:pic>
              <p:nvPicPr>
                <p:cNvPr id="1049" name="Picture 2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0" name="Picture 2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1" name="Picture 2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2" name="Picture 3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3" name="Picture 3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4" name="Picture 3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5" name="Picture 3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6" name="Picture 3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7" name="Picture 35"/>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8" name="Picture 36"/>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9" name="Picture 3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0" name="Picture 3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1" name="Picture 3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2" name="Picture 40"/>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3" name="Picture 4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4" name="Picture 4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5" name="Picture 43"/>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6" name="Picture 4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7" name="Picture 45"/>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1036"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15"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7216"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039"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4"/>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0"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4"/>
              <a:srcRect/>
              <a:tile tx="0" ty="0" sx="100000" sy="100000" flip="none" algn="tl"/>
            </a:blip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1"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42"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221"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044"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omic Sans MS" panose="030F0702030302020204" pitchFamily="66" charset="0"/>
                  <a:cs typeface="Arial" panose="020B0604020202020204" pitchFamily="34" charset="0"/>
                </a:defRPr>
              </a:lvl1pPr>
              <a:lvl2pPr marL="742950" indent="-285750">
                <a:defRPr>
                  <a:solidFill>
                    <a:schemeClr val="tx1"/>
                  </a:solidFill>
                  <a:latin typeface="Comic Sans MS" panose="030F0702030302020204" pitchFamily="66" charset="0"/>
                  <a:cs typeface="Arial" panose="020B0604020202020204" pitchFamily="34" charset="0"/>
                </a:defRPr>
              </a:lvl2pPr>
              <a:lvl3pPr marL="1143000" indent="-228600">
                <a:defRPr>
                  <a:solidFill>
                    <a:schemeClr val="tx1"/>
                  </a:solidFill>
                  <a:latin typeface="Comic Sans MS" panose="030F0702030302020204" pitchFamily="66" charset="0"/>
                  <a:cs typeface="Arial" panose="020B0604020202020204" pitchFamily="34" charset="0"/>
                </a:defRPr>
              </a:lvl3pPr>
              <a:lvl4pPr marL="1600200" indent="-228600">
                <a:defRPr>
                  <a:solidFill>
                    <a:schemeClr val="tx1"/>
                  </a:solidFill>
                  <a:latin typeface="Comic Sans MS" panose="030F0702030302020204" pitchFamily="66" charset="0"/>
                  <a:cs typeface="Arial" panose="020B0604020202020204" pitchFamily="34" charset="0"/>
                </a:defRPr>
              </a:lvl4pPr>
              <a:lvl5pPr marL="2057400" indent="-228600">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eaLnBrk="1" hangingPunct="1">
                <a:defRPr/>
              </a:pPr>
              <a:endParaRPr kumimoji="1" lang="en-US" altLang="en-US" smtClean="0">
                <a:latin typeface="Arial" panose="020B0604020202020204" pitchFamily="34" charset="0"/>
              </a:endParaRPr>
            </a:p>
          </p:txBody>
        </p:sp>
        <p:sp>
          <p:nvSpPr>
            <p:cNvPr id="7223"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defRPr/>
              </a:pPr>
              <a:endParaRPr lang="en-GB"/>
            </a:p>
          </p:txBody>
        </p:sp>
        <p:sp>
          <p:nvSpPr>
            <p:cNvPr id="1046" name="AutoShape 56"/>
            <p:cNvSpPr>
              <a:spLocks noChangeArrowheads="1"/>
            </p:cNvSpPr>
            <p:nvPr/>
          </p:nvSpPr>
          <p:spPr bwMode="hidden">
            <a:xfrm rot="5400000">
              <a:off x="2724" y="2089"/>
              <a:ext cx="4320" cy="14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endParaRPr lang="en-GB"/>
            </a:p>
          </p:txBody>
        </p:sp>
      </p:grpSp>
      <p:sp>
        <p:nvSpPr>
          <p:cNvPr id="1027" name="Rectangle 57"/>
          <p:cNvSpPr>
            <a:spLocks noGrp="1" noChangeArrowheads="1"/>
          </p:cNvSpPr>
          <p:nvPr>
            <p:ph type="title"/>
          </p:nvPr>
        </p:nvSpPr>
        <p:spPr bwMode="auto">
          <a:xfrm>
            <a:off x="219075" y="227013"/>
            <a:ext cx="74771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58"/>
          <p:cNvSpPr>
            <a:spLocks noGrp="1" noChangeArrowheads="1"/>
          </p:cNvSpPr>
          <p:nvPr>
            <p:ph type="body" idx="1"/>
          </p:nvPr>
        </p:nvSpPr>
        <p:spPr bwMode="auto">
          <a:xfrm>
            <a:off x="263525" y="1598613"/>
            <a:ext cx="7386638" cy="449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227" name="Rectangle 59"/>
          <p:cNvSpPr>
            <a:spLocks noGrp="1" noChangeArrowheads="1"/>
          </p:cNvSpPr>
          <p:nvPr>
            <p:ph type="dt" sz="half" idx="2"/>
          </p:nvPr>
        </p:nvSpPr>
        <p:spPr bwMode="auto">
          <a:xfrm>
            <a:off x="301625" y="6242050"/>
            <a:ext cx="1782763"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endParaRPr lang="en-US" altLang="en-US"/>
          </a:p>
        </p:txBody>
      </p:sp>
      <p:sp>
        <p:nvSpPr>
          <p:cNvPr id="7228" name="Rectangle 60"/>
          <p:cNvSpPr>
            <a:spLocks noGrp="1" noChangeArrowheads="1"/>
          </p:cNvSpPr>
          <p:nvPr>
            <p:ph type="ftr" sz="quarter" idx="3"/>
          </p:nvPr>
        </p:nvSpPr>
        <p:spPr bwMode="auto">
          <a:xfrm>
            <a:off x="2257425" y="6248400"/>
            <a:ext cx="34559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endParaRPr lang="en-US" altLang="en-US"/>
          </a:p>
        </p:txBody>
      </p:sp>
      <p:sp>
        <p:nvSpPr>
          <p:cNvPr id="7229" name="Rectangle 61"/>
          <p:cNvSpPr>
            <a:spLocks noGrp="1" noChangeArrowheads="1"/>
          </p:cNvSpPr>
          <p:nvPr>
            <p:ph type="sldNum" sz="quarter" idx="4"/>
          </p:nvPr>
        </p:nvSpPr>
        <p:spPr bwMode="auto">
          <a:xfrm>
            <a:off x="5867400" y="6248400"/>
            <a:ext cx="175577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fld id="{6D3810D9-520F-4ED8-BC7D-40AF85FB2BE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70"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Blip>
          <a:blip r:embed="rId15"/>
        </a:buBlip>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SzPct val="80000"/>
        <a:buBlip>
          <a:blip r:embed="rId16"/>
        </a:buBlip>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SzPct val="70000"/>
        <a:buBlip>
          <a:blip r:embed="rId17"/>
        </a:buBlip>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a:r>
              <a:rPr lang="en-GB" altLang="en-US" smtClean="0"/>
              <a:t>Early Reading Tea and Chat for Parents</a:t>
            </a:r>
          </a:p>
        </p:txBody>
      </p:sp>
      <p:sp>
        <p:nvSpPr>
          <p:cNvPr id="4099" name="Content Placeholder 2"/>
          <p:cNvSpPr>
            <a:spLocks noGrp="1"/>
          </p:cNvSpPr>
          <p:nvPr>
            <p:ph idx="1"/>
          </p:nvPr>
        </p:nvSpPr>
        <p:spPr/>
        <p:txBody>
          <a:bodyPr/>
          <a:lstStyle/>
          <a:p>
            <a:pPr marL="0" indent="0" algn="ctr">
              <a:buFontTx/>
              <a:buNone/>
            </a:pPr>
            <a:r>
              <a:rPr lang="en-GB" altLang="en-US" smtClean="0"/>
              <a:t>Tuesday 14</a:t>
            </a:r>
            <a:r>
              <a:rPr lang="en-GB" altLang="en-US" baseline="30000" smtClean="0"/>
              <a:t>th</a:t>
            </a:r>
            <a:r>
              <a:rPr lang="en-GB" altLang="en-US" smtClean="0"/>
              <a:t> December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GB" altLang="en-US" smtClean="0"/>
              <a:t>Phonics</a:t>
            </a:r>
          </a:p>
        </p:txBody>
      </p:sp>
      <p:sp>
        <p:nvSpPr>
          <p:cNvPr id="14339" name="Content Placeholder 2"/>
          <p:cNvSpPr>
            <a:spLocks noGrp="1"/>
          </p:cNvSpPr>
          <p:nvPr>
            <p:ph idx="1"/>
          </p:nvPr>
        </p:nvSpPr>
        <p:spPr/>
        <p:txBody>
          <a:bodyPr/>
          <a:lstStyle/>
          <a:p>
            <a:pPr marL="0" indent="0">
              <a:buFontTx/>
              <a:buNone/>
            </a:pPr>
            <a:r>
              <a:rPr lang="en-US" altLang="en-US" sz="2000" smtClean="0">
                <a:latin typeface="Comic Sans MS" panose="030F0702030302020204" pitchFamily="66" charset="0"/>
              </a:rPr>
              <a:t>Children are taught phonics from the start of Reception.</a:t>
            </a:r>
          </a:p>
          <a:p>
            <a:pPr marL="0" indent="0">
              <a:buFontTx/>
              <a:buNone/>
            </a:pPr>
            <a:r>
              <a:rPr lang="en-US" altLang="en-US" sz="2000" smtClean="0">
                <a:latin typeface="Comic Sans MS" panose="030F0702030302020204" pitchFamily="66" charset="0"/>
              </a:rPr>
              <a:t>Phonics is taught daily and directly with the whole class or groups.</a:t>
            </a:r>
          </a:p>
          <a:p>
            <a:pPr marL="0" indent="0">
              <a:buFontTx/>
              <a:buNone/>
            </a:pPr>
            <a:r>
              <a:rPr lang="en-US" altLang="en-US" sz="2000" smtClean="0">
                <a:latin typeface="Comic Sans MS" panose="030F0702030302020204" pitchFamily="66" charset="0"/>
              </a:rPr>
              <a:t>Children write sounds, words, captions and dictated sentences that help them practice spelling and letter formation they have been taught in their phonics lessons</a:t>
            </a:r>
            <a:r>
              <a:rPr lang="en-US" altLang="en-US" smtClean="0">
                <a:latin typeface="Comic Sans MS" panose="030F0702030302020204" pitchFamily="66" charset="0"/>
              </a:rPr>
              <a:t>.</a:t>
            </a:r>
          </a:p>
          <a:p>
            <a:pPr marL="0" indent="0">
              <a:buFontTx/>
              <a:buNone/>
            </a:pPr>
            <a:r>
              <a:rPr lang="en-US" altLang="en-US" sz="2000" smtClean="0">
                <a:latin typeface="Comic Sans MS" panose="030F0702030302020204" pitchFamily="66" charset="0"/>
              </a:rPr>
              <a:t>Our Phonic scheme is holistic in order to maximize learning for all. Each phoneme is linked to experiences the children will have across all areas of their learning at St. Mary’s.</a:t>
            </a:r>
          </a:p>
          <a:p>
            <a:pPr marL="0" indent="0">
              <a:buFontTx/>
              <a:buNone/>
            </a:pPr>
            <a:endParaRPr lang="en-GB"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algn="ctr"/>
            <a:r>
              <a:rPr lang="en-US" altLang="en-US" sz="3200" smtClean="0">
                <a:latin typeface="Comic Sans MS" panose="030F0702030302020204" pitchFamily="66" charset="0"/>
              </a:rPr>
              <a:t>Reading</a:t>
            </a:r>
            <a:endParaRPr lang="en-GB" altLang="en-US" sz="3200" smtClean="0">
              <a:latin typeface="Comic Sans MS" panose="030F0702030302020204" pitchFamily="66" charset="0"/>
            </a:endParaRPr>
          </a:p>
        </p:txBody>
      </p:sp>
      <p:sp>
        <p:nvSpPr>
          <p:cNvPr id="15363" name="Content Placeholder 2"/>
          <p:cNvSpPr>
            <a:spLocks noGrp="1"/>
          </p:cNvSpPr>
          <p:nvPr>
            <p:ph idx="1"/>
          </p:nvPr>
        </p:nvSpPr>
        <p:spPr/>
        <p:txBody>
          <a:bodyPr/>
          <a:lstStyle/>
          <a:p>
            <a:r>
              <a:rPr lang="en-US" altLang="en-US" sz="2800" smtClean="0">
                <a:latin typeface="Comic Sans MS" panose="030F0702030302020204" pitchFamily="66" charset="0"/>
              </a:rPr>
              <a:t>The school has purchased ‘decodable’ reading books in the sequence of our phonic programme: the reading books build letter-sound correspondences cumulatively.</a:t>
            </a:r>
          </a:p>
          <a:p>
            <a:pPr>
              <a:spcBef>
                <a:spcPct val="0"/>
              </a:spcBef>
            </a:pPr>
            <a:r>
              <a:rPr lang="en-US" altLang="en-US" sz="2800" smtClean="0">
                <a:latin typeface="Comic Sans MS" panose="030F0702030302020204" pitchFamily="66" charset="0"/>
              </a:rPr>
              <a:t>Practice in reading sounds and ‘decodable’ books is given until the children can read words effortlessly and work out new words speedily</a:t>
            </a:r>
            <a:r>
              <a:rPr lang="en-US" altLang="en-US" smtClean="0"/>
              <a:t>.</a:t>
            </a:r>
          </a:p>
          <a:p>
            <a:endParaRPr lang="en-GB" alt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73038" y="260350"/>
            <a:ext cx="7477125" cy="1143000"/>
          </a:xfrm>
        </p:spPr>
        <p:txBody>
          <a:bodyPr/>
          <a:lstStyle/>
          <a:p>
            <a:pPr algn="ctr" eaLnBrk="1" hangingPunct="1"/>
            <a:r>
              <a:rPr lang="en-GB" altLang="en-US" smtClean="0">
                <a:latin typeface="Comic Sans MS" panose="030F0702030302020204" pitchFamily="66" charset="0"/>
              </a:rPr>
              <a:t>Writing</a:t>
            </a:r>
            <a:endParaRPr lang="en-US" altLang="en-US" smtClean="0">
              <a:latin typeface="Comic Sans MS" panose="030F0702030302020204" pitchFamily="66" charset="0"/>
            </a:endParaRPr>
          </a:p>
        </p:txBody>
      </p:sp>
      <p:sp>
        <p:nvSpPr>
          <p:cNvPr id="16387" name="Rectangle 3"/>
          <p:cNvSpPr>
            <a:spLocks noGrp="1" noChangeArrowheads="1"/>
          </p:cNvSpPr>
          <p:nvPr>
            <p:ph type="body" idx="1"/>
          </p:nvPr>
        </p:nvSpPr>
        <p:spPr/>
        <p:txBody>
          <a:bodyPr/>
          <a:lstStyle/>
          <a:p>
            <a:pPr eaLnBrk="1" hangingPunct="1"/>
            <a:r>
              <a:rPr lang="en-GB" altLang="en-US" sz="2800" smtClean="0">
                <a:latin typeface="Comic Sans MS" panose="030F0702030302020204" pitchFamily="66" charset="0"/>
              </a:rPr>
              <a:t>We introduce the letter shapes through large – scale drawing, starting from the shoulder, then skywriting. When the children have acquired good hand-eye co-ordination and pencil grip, sounds and words can be written on individual whiteboards.</a:t>
            </a:r>
          </a:p>
          <a:p>
            <a:pPr eaLnBrk="1" hangingPunct="1"/>
            <a:r>
              <a:rPr lang="en-GB" altLang="en-US" sz="2800" smtClean="0">
                <a:latin typeface="Comic Sans MS" panose="030F0702030302020204" pitchFamily="66" charset="0"/>
              </a:rPr>
              <a:t>All children enjoy ‘Wriggle Whilst You Squiggle’</a:t>
            </a:r>
            <a:r>
              <a:rPr lang="en-GB" altLang="en-US" smtClean="0"/>
              <a:t>.</a:t>
            </a:r>
            <a:endParaRPr lang="en-US"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r>
              <a:rPr lang="en-GB" altLang="en-US" smtClean="0">
                <a:latin typeface="Comic Sans MS" panose="030F0702030302020204" pitchFamily="66" charset="0"/>
              </a:rPr>
              <a:t>Reading at Home</a:t>
            </a:r>
            <a:endParaRPr lang="en-US" altLang="en-US" smtClean="0">
              <a:latin typeface="Comic Sans MS" panose="030F0702030302020204" pitchFamily="66" charset="0"/>
            </a:endParaRPr>
          </a:p>
        </p:txBody>
      </p:sp>
      <p:sp>
        <p:nvSpPr>
          <p:cNvPr id="17411" name="Rectangle 3"/>
          <p:cNvSpPr>
            <a:spLocks noGrp="1" noChangeArrowheads="1"/>
          </p:cNvSpPr>
          <p:nvPr>
            <p:ph type="body" idx="1"/>
          </p:nvPr>
        </p:nvSpPr>
        <p:spPr/>
        <p:txBody>
          <a:bodyPr/>
          <a:lstStyle/>
          <a:p>
            <a:pPr eaLnBrk="1" hangingPunct="1">
              <a:lnSpc>
                <a:spcPct val="90000"/>
              </a:lnSpc>
            </a:pPr>
            <a:r>
              <a:rPr lang="en-GB" altLang="en-US" sz="2800" smtClean="0">
                <a:latin typeface="Comic Sans MS" panose="030F0702030302020204" pitchFamily="66" charset="0"/>
              </a:rPr>
              <a:t>It is important that you are both relaxed and ready to share a book together. Reading a little regularly is better than trying to cover a lot.</a:t>
            </a:r>
          </a:p>
          <a:p>
            <a:pPr eaLnBrk="1" hangingPunct="1">
              <a:lnSpc>
                <a:spcPct val="90000"/>
              </a:lnSpc>
            </a:pPr>
            <a:r>
              <a:rPr lang="en-GB" altLang="en-US" sz="2800" smtClean="0">
                <a:latin typeface="Comic Sans MS" panose="030F0702030302020204" pitchFamily="66" charset="0"/>
              </a:rPr>
              <a:t>Talk about the cover and what the book might be about will get your child interested.</a:t>
            </a:r>
          </a:p>
          <a:p>
            <a:pPr eaLnBrk="1" hangingPunct="1">
              <a:lnSpc>
                <a:spcPct val="90000"/>
              </a:lnSpc>
            </a:pPr>
            <a:r>
              <a:rPr lang="en-GB" altLang="en-US" sz="2800" smtClean="0">
                <a:latin typeface="Comic Sans MS" panose="030F0702030302020204" pitchFamily="66" charset="0"/>
              </a:rPr>
              <a:t>Predicting what will happen helps to develop reading skills, and talking about the story and pictures helps to introduce vocabulary and develop language</a:t>
            </a:r>
            <a:r>
              <a:rPr lang="en-GB" altLang="en-US" sz="2800" smtClean="0"/>
              <a:t>.</a:t>
            </a:r>
            <a:endParaRPr lang="en-US" altLang="en-US" sz="2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76225" y="260350"/>
            <a:ext cx="7477125" cy="1143000"/>
          </a:xfrm>
        </p:spPr>
        <p:txBody>
          <a:bodyPr/>
          <a:lstStyle/>
          <a:p>
            <a:pPr algn="ctr" eaLnBrk="1" hangingPunct="1"/>
            <a:r>
              <a:rPr lang="en-GB" altLang="en-US" smtClean="0">
                <a:latin typeface="Comic Sans MS" panose="030F0702030302020204" pitchFamily="66" charset="0"/>
              </a:rPr>
              <a:t>Reading at Home</a:t>
            </a:r>
            <a:endParaRPr lang="en-US" altLang="en-US" smtClean="0">
              <a:latin typeface="Comic Sans MS" panose="030F0702030302020204" pitchFamily="66" charset="0"/>
            </a:endParaRPr>
          </a:p>
        </p:txBody>
      </p:sp>
      <p:sp>
        <p:nvSpPr>
          <p:cNvPr id="18435" name="Rectangle 3"/>
          <p:cNvSpPr>
            <a:spLocks noGrp="1" noChangeArrowheads="1"/>
          </p:cNvSpPr>
          <p:nvPr>
            <p:ph type="body" idx="1"/>
          </p:nvPr>
        </p:nvSpPr>
        <p:spPr/>
        <p:txBody>
          <a:bodyPr/>
          <a:lstStyle/>
          <a:p>
            <a:pPr eaLnBrk="1" hangingPunct="1">
              <a:lnSpc>
                <a:spcPct val="80000"/>
              </a:lnSpc>
            </a:pPr>
            <a:r>
              <a:rPr lang="en-GB" altLang="en-US" sz="2400" smtClean="0">
                <a:latin typeface="Comic Sans MS" panose="030F0702030302020204" pitchFamily="66" charset="0"/>
              </a:rPr>
              <a:t>Do not worry if some words are missed out.</a:t>
            </a:r>
          </a:p>
          <a:p>
            <a:pPr eaLnBrk="1" hangingPunct="1">
              <a:lnSpc>
                <a:spcPct val="80000"/>
              </a:lnSpc>
            </a:pPr>
            <a:r>
              <a:rPr lang="en-GB" altLang="en-US" sz="2400" smtClean="0">
                <a:latin typeface="Comic Sans MS" panose="030F0702030302020204" pitchFamily="66" charset="0"/>
              </a:rPr>
              <a:t>Follow the words with your finger as your child reads.</a:t>
            </a:r>
          </a:p>
          <a:p>
            <a:pPr eaLnBrk="1" hangingPunct="1">
              <a:lnSpc>
                <a:spcPct val="80000"/>
              </a:lnSpc>
            </a:pPr>
            <a:r>
              <a:rPr lang="en-GB" altLang="en-US" sz="2400" smtClean="0">
                <a:latin typeface="Comic Sans MS" panose="030F0702030302020204" pitchFamily="66" charset="0"/>
              </a:rPr>
              <a:t>Praise success to make your child feel good about reading.</a:t>
            </a:r>
          </a:p>
          <a:p>
            <a:pPr eaLnBrk="1" hangingPunct="1">
              <a:lnSpc>
                <a:spcPct val="80000"/>
              </a:lnSpc>
            </a:pPr>
            <a:r>
              <a:rPr lang="en-GB" altLang="en-US" sz="2400" smtClean="0">
                <a:latin typeface="Comic Sans MS" panose="030F0702030302020204" pitchFamily="66" charset="0"/>
              </a:rPr>
              <a:t>Look at the pictures, talk about what you have read.</a:t>
            </a:r>
          </a:p>
          <a:p>
            <a:pPr eaLnBrk="1" hangingPunct="1">
              <a:lnSpc>
                <a:spcPct val="80000"/>
              </a:lnSpc>
            </a:pPr>
            <a:r>
              <a:rPr lang="en-GB" altLang="en-US" sz="2400" smtClean="0">
                <a:latin typeface="Comic Sans MS" panose="030F0702030302020204" pitchFamily="66" charset="0"/>
              </a:rPr>
              <a:t>If your child gets stuck on a word, say it aloud and don’t ask, “What do you think it says?”</a:t>
            </a:r>
          </a:p>
          <a:p>
            <a:pPr eaLnBrk="1" hangingPunct="1">
              <a:lnSpc>
                <a:spcPct val="80000"/>
              </a:lnSpc>
            </a:pPr>
            <a:r>
              <a:rPr lang="en-GB" altLang="en-US" sz="2400" smtClean="0">
                <a:latin typeface="Comic Sans MS" panose="030F0702030302020204" pitchFamily="66" charset="0"/>
              </a:rPr>
              <a:t>Look at the first sound or read to the end of the sentence to work out the missing word.</a:t>
            </a:r>
          </a:p>
          <a:p>
            <a:pPr eaLnBrk="1" hangingPunct="1">
              <a:lnSpc>
                <a:spcPct val="80000"/>
              </a:lnSpc>
            </a:pPr>
            <a:r>
              <a:rPr lang="en-GB" altLang="en-US" sz="2400" smtClean="0">
                <a:latin typeface="Comic Sans MS" panose="030F0702030302020204" pitchFamily="66" charset="0"/>
              </a:rPr>
              <a:t>If your child sees you read, she or he will think it is something important. </a:t>
            </a:r>
            <a:endParaRPr lang="en-US" altLang="en-US" sz="240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smtClean="0">
                <a:latin typeface="Comic Sans MS" panose="030F0702030302020204" pitchFamily="66" charset="0"/>
              </a:rPr>
              <a:t>The Importance of Reading</a:t>
            </a:r>
            <a:endParaRPr lang="en-GB" altLang="en-US" smtClean="0">
              <a:latin typeface="Comic Sans MS" panose="030F0702030302020204" pitchFamily="66" charset="0"/>
            </a:endParaRPr>
          </a:p>
        </p:txBody>
      </p:sp>
      <p:sp>
        <p:nvSpPr>
          <p:cNvPr id="5123" name="Content Placeholder 2"/>
          <p:cNvSpPr>
            <a:spLocks noGrp="1"/>
          </p:cNvSpPr>
          <p:nvPr>
            <p:ph idx="1"/>
          </p:nvPr>
        </p:nvSpPr>
        <p:spPr/>
        <p:txBody>
          <a:bodyPr/>
          <a:lstStyle/>
          <a:p>
            <a:r>
              <a:rPr lang="en-US" altLang="en-US" smtClean="0">
                <a:latin typeface="Comic Sans MS" panose="030F0702030302020204" pitchFamily="66" charset="0"/>
              </a:rPr>
              <a:t>Reading is the gateway to success in other subjects.</a:t>
            </a:r>
          </a:p>
          <a:p>
            <a:r>
              <a:rPr lang="en-US" altLang="en-US" smtClean="0">
                <a:latin typeface="Comic Sans MS" panose="030F0702030302020204" pitchFamily="66" charset="0"/>
              </a:rPr>
              <a:t>Opens doors in terms of enjoyment and academic success and life long opportunity.</a:t>
            </a:r>
          </a:p>
          <a:p>
            <a:r>
              <a:rPr lang="en-US" altLang="en-US" smtClean="0">
                <a:latin typeface="Comic Sans MS" panose="030F0702030302020204" pitchFamily="66" charset="0"/>
              </a:rPr>
              <a:t>Fluent readers can learn more because they can read and gain more knowledge</a:t>
            </a:r>
            <a:r>
              <a:rPr lang="en-US" altLang="en-US" smtClean="0"/>
              <a:t>.</a:t>
            </a:r>
            <a:endParaRPr lang="en-GB"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ctr"/>
            <a:r>
              <a:rPr lang="en-US" altLang="en-US" smtClean="0">
                <a:latin typeface="Comic Sans MS" panose="030F0702030302020204" pitchFamily="66" charset="0"/>
              </a:rPr>
              <a:t>The Importance of Reading</a:t>
            </a:r>
            <a:endParaRPr lang="en-GB" altLang="en-US" smtClean="0">
              <a:latin typeface="Comic Sans MS" panose="030F0702030302020204" pitchFamily="66" charset="0"/>
            </a:endParaRPr>
          </a:p>
        </p:txBody>
      </p:sp>
      <p:sp>
        <p:nvSpPr>
          <p:cNvPr id="6147" name="Content Placeholder 2"/>
          <p:cNvSpPr>
            <a:spLocks noGrp="1"/>
          </p:cNvSpPr>
          <p:nvPr>
            <p:ph idx="1"/>
          </p:nvPr>
        </p:nvSpPr>
        <p:spPr/>
        <p:txBody>
          <a:bodyPr/>
          <a:lstStyle/>
          <a:p>
            <a:pPr>
              <a:defRPr/>
            </a:pPr>
            <a:r>
              <a:rPr lang="en-US" altLang="en-US" sz="3000" dirty="0" smtClean="0">
                <a:latin typeface="Comic Sans MS" panose="030F0702030302020204" pitchFamily="66" charset="0"/>
              </a:rPr>
              <a:t>Research has shown that learning to read by the age of six years old has a strong correlation with future academic success.</a:t>
            </a:r>
          </a:p>
          <a:p>
            <a:pPr marL="0" indent="0">
              <a:buFontTx/>
              <a:buNone/>
              <a:defRPr/>
            </a:pPr>
            <a:endParaRPr lang="en-US" altLang="en-US" sz="1400" dirty="0" smtClean="0">
              <a:latin typeface="Comic Sans MS" panose="030F0702030302020204" pitchFamily="66" charset="0"/>
            </a:endParaRPr>
          </a:p>
          <a:p>
            <a:pPr>
              <a:defRPr/>
            </a:pPr>
            <a:r>
              <a:rPr lang="en-US" altLang="en-US" sz="3000" dirty="0" smtClean="0">
                <a:latin typeface="Comic Sans MS" panose="030F0702030302020204" pitchFamily="66" charset="0"/>
              </a:rPr>
              <a:t>For children who have fallen behind in phonics, learning to read is a priority.</a:t>
            </a:r>
          </a:p>
          <a:p>
            <a:pPr marL="0" indent="0">
              <a:buFontTx/>
              <a:buNone/>
              <a:defRPr/>
            </a:pPr>
            <a:endParaRPr lang="en-US" altLang="en-US" sz="1400" dirty="0" smtClean="0">
              <a:latin typeface="Comic Sans MS" panose="030F0702030302020204" pitchFamily="66" charset="0"/>
            </a:endParaRPr>
          </a:p>
          <a:p>
            <a:pPr>
              <a:defRPr/>
            </a:pPr>
            <a:r>
              <a:rPr lang="en-US" altLang="en-US" sz="3000" dirty="0" smtClean="0">
                <a:latin typeface="Comic Sans MS" panose="030F0702030302020204" pitchFamily="66" charset="0"/>
              </a:rPr>
              <a:t>Pupils who fall behind are supported to catch up quickly. </a:t>
            </a:r>
            <a:endParaRPr lang="en-GB" altLang="en-US" sz="3000" dirty="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en-GB" altLang="en-US" smtClean="0">
                <a:latin typeface="Comic Sans MS" panose="030F0702030302020204" pitchFamily="66" charset="0"/>
              </a:rPr>
              <a:t>Foundations of Literacy</a:t>
            </a:r>
            <a:endParaRPr lang="en-US" altLang="en-US" smtClean="0">
              <a:latin typeface="Comic Sans MS" panose="030F0702030302020204" pitchFamily="66" charset="0"/>
            </a:endParaRPr>
          </a:p>
        </p:txBody>
      </p:sp>
      <p:sp>
        <p:nvSpPr>
          <p:cNvPr id="7171" name="Rectangle 3"/>
          <p:cNvSpPr>
            <a:spLocks noGrp="1" noChangeArrowheads="1"/>
          </p:cNvSpPr>
          <p:nvPr>
            <p:ph type="body" idx="1"/>
          </p:nvPr>
        </p:nvSpPr>
        <p:spPr/>
        <p:txBody>
          <a:bodyPr/>
          <a:lstStyle/>
          <a:p>
            <a:pPr eaLnBrk="1" hangingPunct="1"/>
            <a:r>
              <a:rPr lang="en-GB" altLang="en-US" smtClean="0">
                <a:latin typeface="Comic Sans MS" panose="030F0702030302020204" pitchFamily="66" charset="0"/>
              </a:rPr>
              <a:t>Learning to Listen.</a:t>
            </a:r>
          </a:p>
          <a:p>
            <a:pPr eaLnBrk="1" hangingPunct="1"/>
            <a:r>
              <a:rPr lang="en-GB" altLang="en-US" smtClean="0">
                <a:latin typeface="Comic Sans MS" panose="030F0702030302020204" pitchFamily="66" charset="0"/>
              </a:rPr>
              <a:t>Unless children can listen, and with growing attention, they will be slow to understand and talk.</a:t>
            </a:r>
          </a:p>
          <a:p>
            <a:pPr eaLnBrk="1" hangingPunct="1"/>
            <a:r>
              <a:rPr lang="en-GB" altLang="en-US" smtClean="0">
                <a:latin typeface="Comic Sans MS" panose="030F0702030302020204" pitchFamily="66" charset="0"/>
              </a:rPr>
              <a:t>Learning to listen is a major focus of attention. We provide daily speaking and listening activities.</a:t>
            </a:r>
          </a:p>
          <a:p>
            <a:pPr eaLnBrk="1" hangingPunct="1"/>
            <a:r>
              <a:rPr lang="en-GB" altLang="en-US" smtClean="0">
                <a:latin typeface="Comic Sans MS" panose="030F0702030302020204" pitchFamily="66" charset="0"/>
              </a:rPr>
              <a:t>We learn songs and rhymes by heart</a:t>
            </a:r>
            <a:r>
              <a:rPr lang="en-GB" altLang="en-US" smtClean="0"/>
              <a:t>.</a:t>
            </a:r>
            <a:endParaRPr lang="en-US"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a:r>
              <a:rPr lang="en-US" altLang="en-US" smtClean="0">
                <a:latin typeface="Comic Sans MS" panose="030F0702030302020204" pitchFamily="66" charset="0"/>
              </a:rPr>
              <a:t>Laying the Foundations for Reading and Writing</a:t>
            </a:r>
            <a:endParaRPr lang="en-GB" altLang="en-US" smtClean="0">
              <a:latin typeface="Comic Sans MS" panose="030F0702030302020204" pitchFamily="66" charset="0"/>
            </a:endParaRPr>
          </a:p>
        </p:txBody>
      </p:sp>
      <p:sp>
        <p:nvSpPr>
          <p:cNvPr id="8195" name="Content Placeholder 2"/>
          <p:cNvSpPr>
            <a:spLocks noGrp="1"/>
          </p:cNvSpPr>
          <p:nvPr>
            <p:ph idx="1"/>
          </p:nvPr>
        </p:nvSpPr>
        <p:spPr/>
        <p:txBody>
          <a:bodyPr/>
          <a:lstStyle/>
          <a:p>
            <a:r>
              <a:rPr lang="en-US" altLang="en-US" sz="2800" smtClean="0">
                <a:latin typeface="Comic Sans MS" panose="030F0702030302020204" pitchFamily="66" charset="0"/>
              </a:rPr>
              <a:t>Children need to develop all the skills necessary for the journey of learning to read and write</a:t>
            </a:r>
            <a:r>
              <a:rPr lang="en-US" altLang="en-US" smtClean="0">
                <a:latin typeface="Comic Sans MS" panose="030F0702030302020204" pitchFamily="66" charset="0"/>
              </a:rPr>
              <a:t>.</a:t>
            </a:r>
          </a:p>
          <a:p>
            <a:r>
              <a:rPr lang="en-US" altLang="en-US" sz="2800" smtClean="0">
                <a:latin typeface="Comic Sans MS" panose="030F0702030302020204" pitchFamily="66" charset="0"/>
              </a:rPr>
              <a:t>Learning to read and write is a difficult and complicated multi-faceted process.</a:t>
            </a:r>
          </a:p>
          <a:p>
            <a:r>
              <a:rPr lang="en-US" altLang="en-US" sz="2800" smtClean="0">
                <a:latin typeface="Comic Sans MS" panose="030F0702030302020204" pitchFamily="66" charset="0"/>
              </a:rPr>
              <a:t> Introducing sounds and letters before a child has developed, explored and secured the crucial skills makes phonics very difficult.</a:t>
            </a:r>
            <a:endParaRPr lang="en-GB" altLang="en-US" sz="280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ctr" eaLnBrk="1" hangingPunct="1"/>
            <a:r>
              <a:rPr lang="en-GB" altLang="en-US" smtClean="0">
                <a:latin typeface="Comic Sans MS" panose="030F0702030302020204" pitchFamily="66" charset="0"/>
              </a:rPr>
              <a:t>Time to Talk</a:t>
            </a:r>
            <a:endParaRPr lang="en-US" altLang="en-US" smtClean="0">
              <a:latin typeface="Comic Sans MS" panose="030F0702030302020204" pitchFamily="66" charset="0"/>
            </a:endParaRPr>
          </a:p>
        </p:txBody>
      </p:sp>
      <p:sp>
        <p:nvSpPr>
          <p:cNvPr id="9219" name="Rectangle 3"/>
          <p:cNvSpPr>
            <a:spLocks noGrp="1" noChangeArrowheads="1"/>
          </p:cNvSpPr>
          <p:nvPr>
            <p:ph type="body" idx="1"/>
          </p:nvPr>
        </p:nvSpPr>
        <p:spPr/>
        <p:txBody>
          <a:bodyPr/>
          <a:lstStyle/>
          <a:p>
            <a:pPr eaLnBrk="1" hangingPunct="1"/>
            <a:r>
              <a:rPr lang="en-GB" altLang="en-US" sz="2800" smtClean="0">
                <a:latin typeface="Comic Sans MS" panose="030F0702030302020204" pitchFamily="66" charset="0"/>
              </a:rPr>
              <a:t>We plan ‘talk time’ sessions through the day. All children need frequent opportunities to talk.</a:t>
            </a:r>
          </a:p>
          <a:p>
            <a:pPr eaLnBrk="1" hangingPunct="1"/>
            <a:r>
              <a:rPr lang="en-GB" altLang="en-US" sz="2800" smtClean="0">
                <a:latin typeface="Comic Sans MS" panose="030F0702030302020204" pitchFamily="66" charset="0"/>
              </a:rPr>
              <a:t>Talking partners.</a:t>
            </a:r>
          </a:p>
          <a:p>
            <a:pPr eaLnBrk="1" hangingPunct="1"/>
            <a:r>
              <a:rPr lang="en-GB" altLang="en-US" sz="2800" smtClean="0">
                <a:latin typeface="Comic Sans MS" panose="030F0702030302020204" pitchFamily="66" charset="0"/>
              </a:rPr>
              <a:t>In the role-play area.</a:t>
            </a:r>
          </a:p>
          <a:p>
            <a:pPr eaLnBrk="1" hangingPunct="1"/>
            <a:r>
              <a:rPr lang="en-GB" altLang="en-US" sz="2800" smtClean="0">
                <a:latin typeface="Comic Sans MS" panose="030F0702030302020204" pitchFamily="66" charset="0"/>
              </a:rPr>
              <a:t>Circle time.</a:t>
            </a:r>
          </a:p>
          <a:p>
            <a:pPr eaLnBrk="1" hangingPunct="1"/>
            <a:r>
              <a:rPr lang="en-GB" altLang="en-US" sz="2800" smtClean="0">
                <a:latin typeface="Comic Sans MS" panose="030F0702030302020204" pitchFamily="66" charset="0"/>
              </a:rPr>
              <a:t>Show and Tell.</a:t>
            </a:r>
          </a:p>
          <a:p>
            <a:pPr eaLnBrk="1" hangingPunct="1"/>
            <a:r>
              <a:rPr lang="en-US" altLang="en-US" sz="2800" smtClean="0">
                <a:latin typeface="Comic Sans MS" panose="030F0702030302020204" pitchFamily="66" charset="0"/>
              </a:rPr>
              <a:t>Conversations that children have in a language rich environment are important.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eaLnBrk="1" hangingPunct="1"/>
            <a:r>
              <a:rPr lang="en-GB" altLang="en-US" sz="3600" smtClean="0">
                <a:latin typeface="Comic Sans MS" panose="030F0702030302020204" pitchFamily="66" charset="0"/>
              </a:rPr>
              <a:t>Music, Movement and Memory</a:t>
            </a:r>
            <a:endParaRPr lang="en-US" altLang="en-US" sz="3600" smtClean="0">
              <a:latin typeface="Comic Sans MS" panose="030F0702030302020204" pitchFamily="66" charset="0"/>
            </a:endParaRPr>
          </a:p>
        </p:txBody>
      </p:sp>
      <p:sp>
        <p:nvSpPr>
          <p:cNvPr id="10243" name="Rectangle 3"/>
          <p:cNvSpPr>
            <a:spLocks noGrp="1" noChangeArrowheads="1"/>
          </p:cNvSpPr>
          <p:nvPr>
            <p:ph type="body" idx="1"/>
          </p:nvPr>
        </p:nvSpPr>
        <p:spPr>
          <a:xfrm>
            <a:off x="107950" y="1598613"/>
            <a:ext cx="7704138" cy="5070475"/>
          </a:xfrm>
        </p:spPr>
        <p:txBody>
          <a:bodyPr/>
          <a:lstStyle/>
          <a:p>
            <a:pPr eaLnBrk="1" hangingPunct="1"/>
            <a:r>
              <a:rPr lang="en-GB" altLang="en-US" sz="2200" smtClean="0">
                <a:latin typeface="Comic Sans MS" panose="030F0702030302020204" pitchFamily="66" charset="0"/>
              </a:rPr>
              <a:t>Part of daily practice throughout the Foundation stage.</a:t>
            </a:r>
          </a:p>
          <a:p>
            <a:pPr eaLnBrk="1" hangingPunct="1"/>
            <a:r>
              <a:rPr lang="en-GB" altLang="en-US" sz="2200" smtClean="0">
                <a:latin typeface="Comic Sans MS" panose="030F0702030302020204" pitchFamily="66" charset="0"/>
              </a:rPr>
              <a:t>A child’s ability to keep a steady beat and appreciate rhythm helps children to discriminate syllables – ‘beats’ within a word.</a:t>
            </a:r>
          </a:p>
          <a:p>
            <a:pPr eaLnBrk="1" hangingPunct="1"/>
            <a:r>
              <a:rPr lang="en-GB" altLang="en-US" sz="2200" smtClean="0">
                <a:latin typeface="Comic Sans MS" panose="030F0702030302020204" pitchFamily="66" charset="0"/>
              </a:rPr>
              <a:t>Children need to recognise rhyming patterns, critical for the learning of phonics.</a:t>
            </a:r>
          </a:p>
          <a:p>
            <a:pPr eaLnBrk="1" hangingPunct="1"/>
            <a:r>
              <a:rPr lang="en-GB" altLang="en-US" sz="2200" smtClean="0">
                <a:latin typeface="Comic Sans MS" panose="030F0702030302020204" pitchFamily="66" charset="0"/>
              </a:rPr>
              <a:t>The ability to 'chunk' words in this way is an </a:t>
            </a:r>
            <a:r>
              <a:rPr lang="en-GB" altLang="en-US" sz="2200" b="1" smtClean="0">
                <a:latin typeface="Comic Sans MS" panose="030F0702030302020204" pitchFamily="66" charset="0"/>
              </a:rPr>
              <a:t>important</a:t>
            </a:r>
            <a:r>
              <a:rPr lang="en-GB" altLang="en-US" sz="2200" smtClean="0">
                <a:latin typeface="Comic Sans MS" panose="030F0702030302020204" pitchFamily="66" charset="0"/>
              </a:rPr>
              <a:t> skill that helps us to break down words into simple units when we are </a:t>
            </a:r>
            <a:r>
              <a:rPr lang="en-GB" altLang="en-US" sz="2200" b="1" smtClean="0">
                <a:latin typeface="Comic Sans MS" panose="030F0702030302020204" pitchFamily="66" charset="0"/>
              </a:rPr>
              <a:t>reading</a:t>
            </a:r>
            <a:r>
              <a:rPr lang="en-GB" altLang="en-US" sz="2200" smtClean="0">
                <a:latin typeface="Comic Sans MS" panose="030F0702030302020204" pitchFamily="66" charset="0"/>
              </a:rPr>
              <a:t> or spelling. The </a:t>
            </a:r>
            <a:r>
              <a:rPr lang="en-GB" altLang="en-US" sz="2200" b="1" smtClean="0">
                <a:latin typeface="Comic Sans MS" panose="030F0702030302020204" pitchFamily="66" charset="0"/>
              </a:rPr>
              <a:t>rhythm</a:t>
            </a:r>
            <a:r>
              <a:rPr lang="en-GB" altLang="en-US" sz="2200" smtClean="0">
                <a:latin typeface="Comic Sans MS" panose="030F0702030302020204" pitchFamily="66" charset="0"/>
              </a:rPr>
              <a:t> in a song often reflects the syllables in the lyrics. ... Hence, marching, clapping, dancing and playing instruments help to embed vital literacy skills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eaLnBrk="1" hangingPunct="1"/>
            <a:r>
              <a:rPr lang="en-US" altLang="en-US" smtClean="0">
                <a:latin typeface="Comic Sans MS" panose="030F0702030302020204" pitchFamily="66" charset="0"/>
              </a:rPr>
              <a:t>Talk Stories</a:t>
            </a:r>
          </a:p>
        </p:txBody>
      </p:sp>
      <p:sp>
        <p:nvSpPr>
          <p:cNvPr id="11267" name="Rectangle 3"/>
          <p:cNvSpPr>
            <a:spLocks noGrp="1" noChangeArrowheads="1"/>
          </p:cNvSpPr>
          <p:nvPr>
            <p:ph type="body" idx="1"/>
          </p:nvPr>
        </p:nvSpPr>
        <p:spPr/>
        <p:txBody>
          <a:bodyPr/>
          <a:lstStyle/>
          <a:p>
            <a:pPr eaLnBrk="1" hangingPunct="1">
              <a:lnSpc>
                <a:spcPct val="80000"/>
              </a:lnSpc>
            </a:pPr>
            <a:r>
              <a:rPr lang="en-US" altLang="en-US" sz="2800" smtClean="0">
                <a:latin typeface="Comic Sans MS" panose="030F0702030302020204" pitchFamily="66" charset="0"/>
              </a:rPr>
              <a:t>U.K. and Austria are learning to orally retell stories. They can retell ‘The Gingerbread Man’ and ‘The Little Red Hen’. </a:t>
            </a:r>
          </a:p>
          <a:p>
            <a:pPr eaLnBrk="1" hangingPunct="1">
              <a:lnSpc>
                <a:spcPct val="80000"/>
              </a:lnSpc>
            </a:pPr>
            <a:endParaRPr lang="en-GB" altLang="en-US" sz="2800" smtClean="0">
              <a:latin typeface="Comic Sans MS" panose="030F0702030302020204" pitchFamily="66" charset="0"/>
            </a:endParaRPr>
          </a:p>
          <a:p>
            <a:pPr eaLnBrk="1" hangingPunct="1">
              <a:lnSpc>
                <a:spcPct val="80000"/>
              </a:lnSpc>
            </a:pPr>
            <a:r>
              <a:rPr lang="en-GB" altLang="en-US" sz="2800" smtClean="0">
                <a:latin typeface="Comic Sans MS" panose="030F0702030302020204" pitchFamily="66" charset="0"/>
              </a:rPr>
              <a:t>The children begin to internalize the patterns of written language</a:t>
            </a:r>
            <a:r>
              <a:rPr lang="en-GB" altLang="en-US" sz="2800" smtClean="0"/>
              <a:t>.</a:t>
            </a:r>
            <a:endParaRPr lang="en-US" altLang="en-US" sz="2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eaLnBrk="1" hangingPunct="1"/>
            <a:r>
              <a:rPr lang="en-GB" altLang="en-US" smtClean="0">
                <a:latin typeface="Comic Sans MS" panose="030F0702030302020204" pitchFamily="66" charset="0"/>
              </a:rPr>
              <a:t>Phonological Awareness</a:t>
            </a:r>
            <a:endParaRPr lang="en-US" altLang="en-US" smtClean="0">
              <a:latin typeface="Comic Sans MS" panose="030F0702030302020204" pitchFamily="66" charset="0"/>
            </a:endParaRPr>
          </a:p>
        </p:txBody>
      </p:sp>
      <p:sp>
        <p:nvSpPr>
          <p:cNvPr id="13315" name="Rectangle 3"/>
          <p:cNvSpPr>
            <a:spLocks noGrp="1" noChangeArrowheads="1"/>
          </p:cNvSpPr>
          <p:nvPr>
            <p:ph type="body" idx="1"/>
          </p:nvPr>
        </p:nvSpPr>
        <p:spPr/>
        <p:txBody>
          <a:bodyPr/>
          <a:lstStyle/>
          <a:p>
            <a:pPr eaLnBrk="1" hangingPunct="1">
              <a:lnSpc>
                <a:spcPct val="90000"/>
              </a:lnSpc>
            </a:pPr>
            <a:r>
              <a:rPr lang="en-GB" altLang="en-US" sz="2400" smtClean="0">
                <a:latin typeface="Comic Sans MS" panose="030F0702030302020204" pitchFamily="66" charset="0"/>
              </a:rPr>
              <a:t>There are daily opportunities for children to join in with, recite and learn rhymes – helping children to be aware of individual speech sounds.</a:t>
            </a:r>
          </a:p>
          <a:p>
            <a:pPr eaLnBrk="1" hangingPunct="1">
              <a:lnSpc>
                <a:spcPct val="90000"/>
              </a:lnSpc>
            </a:pPr>
            <a:r>
              <a:rPr lang="en-GB" altLang="en-US" sz="2400" smtClean="0">
                <a:latin typeface="Comic Sans MS" panose="030F0702030302020204" pitchFamily="66" charset="0"/>
              </a:rPr>
              <a:t> Right from the start we emphasise segmentation and blending – using the phonemes to ‘sound out ‘words orally.</a:t>
            </a:r>
          </a:p>
          <a:p>
            <a:pPr eaLnBrk="1" hangingPunct="1">
              <a:lnSpc>
                <a:spcPct val="90000"/>
              </a:lnSpc>
            </a:pPr>
            <a:r>
              <a:rPr lang="en-US" altLang="en-US" sz="2400" smtClean="0">
                <a:latin typeface="Comic Sans MS" panose="030F0702030302020204" pitchFamily="66" charset="0"/>
              </a:rPr>
              <a:t>Reciting stories and rhymes with a pattern or steady beat  helps children to develop phonemic awareness – hearing the small units of sound with in words.</a:t>
            </a:r>
            <a:endParaRPr lang="en-GB" altLang="en-US" sz="2400" smtClean="0">
              <a:latin typeface="Comic Sans MS" panose="030F0702030302020204" pitchFamily="66" charset="0"/>
            </a:endParaRPr>
          </a:p>
          <a:p>
            <a:pPr eaLnBrk="1" hangingPunct="1">
              <a:lnSpc>
                <a:spcPct val="90000"/>
              </a:lnSpc>
            </a:pPr>
            <a:r>
              <a:rPr lang="en-GB" altLang="en-US" sz="2400" smtClean="0">
                <a:latin typeface="Comic Sans MS" panose="030F0702030302020204" pitchFamily="66" charset="0"/>
              </a:rPr>
              <a:t>It is important to make all games and activities fun!</a:t>
            </a:r>
            <a:endParaRPr lang="en-US" altLang="en-US" sz="2400" smtClean="0">
              <a:latin typeface="Comic Sans MS" panose="030F0702030302020204"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Kimono">
  <a:themeElements>
    <a:clrScheme name="K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Kimon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K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Kimono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Kimono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Kimono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Kimono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Kimono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Kimono</Template>
  <TotalTime>501</TotalTime>
  <Words>883</Words>
  <Application>Microsoft Office PowerPoint</Application>
  <PresentationFormat>On-screen Show (4:3)</PresentationFormat>
  <Paragraphs>66</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Comic Sans MS</vt:lpstr>
      <vt:lpstr>Arial</vt:lpstr>
      <vt:lpstr>Calibri</vt:lpstr>
      <vt:lpstr>Kimono</vt:lpstr>
      <vt:lpstr>Early Reading Tea and Chat for Parents</vt:lpstr>
      <vt:lpstr>The Importance of Reading</vt:lpstr>
      <vt:lpstr>The Importance of Reading</vt:lpstr>
      <vt:lpstr>Foundations of Literacy</vt:lpstr>
      <vt:lpstr>Laying the Foundations for Reading and Writing</vt:lpstr>
      <vt:lpstr>Time to Talk</vt:lpstr>
      <vt:lpstr>Music, Movement and Memory</vt:lpstr>
      <vt:lpstr>Talk Stories</vt:lpstr>
      <vt:lpstr>Phonological Awareness</vt:lpstr>
      <vt:lpstr>Phonics</vt:lpstr>
      <vt:lpstr>Reading</vt:lpstr>
      <vt:lpstr>Writing</vt:lpstr>
      <vt:lpstr>Reading at Home</vt:lpstr>
      <vt:lpstr>Reading at Home</vt:lpstr>
    </vt:vector>
  </TitlesOfParts>
  <Company>WSCC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Literacy</dc:title>
  <dc:creator>St Mary's</dc:creator>
  <cp:lastModifiedBy>FHancock</cp:lastModifiedBy>
  <cp:revision>43</cp:revision>
  <dcterms:created xsi:type="dcterms:W3CDTF">2012-09-26T20:32:43Z</dcterms:created>
  <dcterms:modified xsi:type="dcterms:W3CDTF">2022-03-15T10:41:46Z</dcterms:modified>
</cp:coreProperties>
</file>