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10"/>
  </p:handoutMasterIdLst>
  <p:sldIdLst>
    <p:sldId id="276" r:id="rId2"/>
    <p:sldId id="260" r:id="rId3"/>
    <p:sldId id="258" r:id="rId4"/>
    <p:sldId id="262" r:id="rId5"/>
    <p:sldId id="269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99FF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D228E4F-4DD4-4414-AA7C-9592F2DA4B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F2DF-7B0A-4309-871E-0D0E0D915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2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C640E-C540-4939-8E23-A7E8F787BA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679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AD104-C0C4-4F68-A404-765F8F75EB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55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85388-E630-458F-B9AA-8DD8AC61CE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485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97910-3619-4117-8DA0-C4CB3631D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726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9811-1CE4-4D2B-899A-82D5FB02E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720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DE02-4FE9-4287-A854-7862633D8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8304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ACB75-D29C-4D5C-81F7-2E27DC18D3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0695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1444F-4BA5-453E-ABEA-962DB9FB8F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270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89AA8-F4E6-47A8-8FEB-3C4B5D8603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61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52F3-AA10-4C25-8DD8-02761B69CB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52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76B3-DB7A-40D6-BF76-527BF7FEE7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93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5DD2B-9253-46E5-B3B7-861254F8E6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968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6460A-7213-4819-8382-76FC48D37A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85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0DEE-EED3-47D1-9902-FAF1F1651D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1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A1AB-AB66-4FE5-BDCC-4472EDAD4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96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FCCF-FB26-4ADE-BF29-1DE9A23F2C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092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A80A6B-AEFF-4A47-9B3A-6A14755388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  <p:sldLayoutId id="2147484166" r:id="rId12"/>
    <p:sldLayoutId id="2147484163" r:id="rId13"/>
    <p:sldLayoutId id="2147484167" r:id="rId14"/>
    <p:sldLayoutId id="2147484168" r:id="rId15"/>
    <p:sldLayoutId id="2147484164" r:id="rId16"/>
    <p:sldLayoutId id="214748416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@stmarysprimarypulborough.co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97888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288" y="477838"/>
            <a:ext cx="6121400" cy="1079500"/>
          </a:xfrm>
        </p:spPr>
        <p:txBody>
          <a:bodyPr/>
          <a:lstStyle/>
          <a:p>
            <a:pPr algn="ctr" eaLnBrk="1" hangingPunct="1"/>
            <a:r>
              <a:rPr lang="en-GB" altLang="en-US" sz="4000" b="1" u="sng" smtClean="0">
                <a:solidFill>
                  <a:srgbClr val="FFFF66"/>
                </a:solidFill>
                <a:latin typeface="AbcTeacher" pitchFamily="2" charset="0"/>
              </a:rPr>
              <a:t>Meet the Teacher</a:t>
            </a:r>
            <a: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  <a:t> </a:t>
            </a:r>
            <a:b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</a:br>
            <a:r>
              <a:rPr lang="en-GB" altLang="en-US" sz="2400" b="1" u="sng" smtClean="0">
                <a:solidFill>
                  <a:srgbClr val="FFFF66"/>
                </a:solidFill>
                <a:latin typeface="AbcTeacher" pitchFamily="2" charset="0"/>
              </a:rPr>
              <a:t>South Africa Class – September 2023</a:t>
            </a:r>
            <a:endParaRPr lang="en-GB" altLang="en-US" sz="2400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804988"/>
            <a:ext cx="6711950" cy="4464050"/>
          </a:xfrm>
        </p:spPr>
        <p:txBody>
          <a:bodyPr rtlCol="0">
            <a:norm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Miss Turner – South Africa Class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TA support: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Shepherd - Monday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Bryan – Tues, Weds, Thurs, Fri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  <a:hlinkClick r:id="rId3"/>
              </a:rPr>
              <a:t>sa@stmarysprimarypulborough.co.uk</a:t>
            </a: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PPA Teachers (Thursday)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</a:t>
            </a:r>
            <a:r>
              <a:rPr lang="en-GB" altLang="en-US" b="1" dirty="0" err="1" smtClean="0">
                <a:solidFill>
                  <a:srgbClr val="FF0000"/>
                </a:solidFill>
                <a:latin typeface="AbcTeacher" pitchFamily="2" charset="0"/>
              </a:rPr>
              <a:t>Callender</a:t>
            </a: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 – Outdoor PE (Games/Athletics)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Miss Bell – Spanish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  <p:pic>
        <p:nvPicPr>
          <p:cNvPr id="6149" name="Picture 6" descr="Flag of South Africa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1804988"/>
            <a:ext cx="21605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3534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Lunches, Snacks and Water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6711950" cy="4195762"/>
          </a:xfrm>
        </p:spPr>
        <p:txBody>
          <a:bodyPr rtlCol="0">
            <a:normAutofit fontScale="85000" lnSpcReduction="20000"/>
          </a:bodyPr>
          <a:lstStyle/>
          <a:p>
            <a:pPr marL="342906" indent="-274320" defTabSz="457207" eaLnBrk="1" fontAlgn="auto" hangingPunct="1"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Sign up for hot school meals at the </a:t>
            </a:r>
            <a:r>
              <a:rPr lang="en-GB" altLang="en-US" sz="3000" b="1" dirty="0">
                <a:solidFill>
                  <a:srgbClr val="FF0000"/>
                </a:solidFill>
                <a:latin typeface="AbcTeacher" pitchFamily="2" charset="0"/>
              </a:rPr>
              <a:t>S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chool </a:t>
            </a:r>
            <a:r>
              <a:rPr lang="en-GB" altLang="en-US" sz="3000" b="1" dirty="0">
                <a:solidFill>
                  <a:srgbClr val="FF0000"/>
                </a:solidFill>
                <a:latin typeface="AbcTeacher" pitchFamily="2" charset="0"/>
              </a:rPr>
              <a:t>O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ffice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.</a:t>
            </a:r>
          </a:p>
          <a:p>
            <a:pPr marL="342906" indent="-274320" defTabSz="457207" eaLnBrk="1" fontAlgn="auto" hangingPunct="1"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Fruit/healthy snack can be brought in for break times. </a:t>
            </a:r>
          </a:p>
          <a:p>
            <a:pPr marL="342906" indent="-274320" defTabSz="457207" eaLnBrk="1" fontAlgn="auto" hangingPunct="1"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Please note that we are a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nut-free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school.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Water bottles</a:t>
            </a:r>
            <a:r>
              <a:rPr lang="en-US" altLang="en-US" sz="3000" dirty="0" smtClean="0">
                <a:solidFill>
                  <a:srgbClr val="FF0000"/>
                </a:solidFill>
                <a:latin typeface="AbcTeacher" pitchFamily="2" charset="0"/>
              </a:rPr>
              <a:t> are kept in the classroom and can be accessed at all times – please ensure these are named.</a:t>
            </a:r>
            <a:endParaRPr lang="en-GB" altLang="en-US" sz="3000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3000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chemeClr val="bg1"/>
                </a:solidFill>
                <a:latin typeface="AbcTeacher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49788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Homework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20650" y="836613"/>
            <a:ext cx="84470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AbcTeacher" pitchFamily="2" charset="0"/>
              </a:rPr>
              <a:t>	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Log in details for all online learning platforms have been shared via email.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Homework grids – will be shared on Google Classroom half termly. Please submit an electronic version of work or upload a photograph, or return your home learning to school so that feedback can be provided.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It is expected that children will complete one piece of homework each week so that the workload is spread evenly. There are English, Maths, Science and Art/DT tasks to choose from.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Tasks are centred towards our topics – ‘Into the Unknown’ and ‘Peasants, Princes and Pestilence.’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Reading log: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Our expectation is at least 3 entries each week.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  Reading logs will be checked daily and home reading will be rewarded with dojo points.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Please encourage children to include their personal responses to texts 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Spellings: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Monday (statutory lists of spellings for new NC and occurring in SATs). Spelling books remain in school and word lists will be uploaded to Google Classroom each week.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 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Maths: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TT Rockstars – little and often!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Accelerated Reader and MyOn: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Online platform for reading. Please encourage children to complete the relevant quiz once they have finished their book.</a:t>
            </a:r>
            <a:endParaRPr lang="en-GB" altLang="en-US" sz="2200" b="1" smtClean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963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Rewards and Sanctions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285875"/>
            <a:ext cx="8229600" cy="3878263"/>
          </a:xfrm>
        </p:spPr>
        <p:txBody>
          <a:bodyPr rtlCol="0">
            <a:normAutofit/>
          </a:bodyPr>
          <a:lstStyle/>
          <a:p>
            <a:pPr marL="342906" indent="-27432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Everybody at St Mary’s School believes in praising positive behaviour and hard work!   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Dojo points:</a:t>
            </a:r>
            <a:r>
              <a:rPr lang="en-US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gold, silver and bronze badges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School Celebrations – Happy Book awards, vine leaves, TT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Rockstars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leaderboard</a:t>
            </a:r>
            <a:endParaRPr lang="en-GB" altLang="en-US" sz="28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Class Awards – Star of the Week, Dojo Champion  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0243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6480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7388" y="1257300"/>
            <a:ext cx="77755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This </a:t>
            </a: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is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u</a:t>
            </a: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nderpinned by our school Golden Rules and </a:t>
            </a: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can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be found on the school website</a:t>
            </a: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.</a:t>
            </a:r>
            <a:endParaRPr lang="en-GB" altLang="en-US" sz="24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Follows a restorative approach – ‘community classroom.’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Communication between staff and parents to work together. We will keep you informed of behaviour that does not follow our school expectations.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E-safety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will be covered in school as part of the Computing curriculum, but please be aware of (and monitor) your children’s use of devices at home.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bg1"/>
              </a:solidFill>
              <a:latin typeface="AbcTeacher" pitchFamily="2" charset="0"/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687388" y="501650"/>
            <a:ext cx="446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rgbClr val="CCFFCC"/>
                </a:solidFill>
                <a:latin typeface="AbcTeacher" pitchFamily="2" charset="0"/>
              </a:rPr>
              <a:t>Behaviour Policy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1267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56403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333375"/>
            <a:ext cx="8013700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Uniform – Trainers are not part of school uniform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Home time - Please send a letter or an email to provide consent if you would like your child to walk home independently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Photography permission slips</a:t>
            </a:r>
            <a:r>
              <a:rPr lang="en-US" altLang="en-US" sz="1900" b="1">
                <a:solidFill>
                  <a:srgbClr val="FF0000"/>
                </a:solidFill>
                <a:latin typeface="AbcTeacher" pitchFamily="2" charset="0"/>
              </a:rPr>
              <a:t> (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internet/website)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Parents’ Evenings: to take place via School Cloud: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Tuesday 7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and Thursday 9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November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Please ensure that all equipment and uniform is labelled clearly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Children are permitted to bring in their own pencil cases if they wish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PE: Outdoor Games – Thursdays (Hockey and Netball)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Swimming – Thursday (Week A), Wednesday (Weeks B and C)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Second session of the week will be Gymnastics after half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2" name="Picture 4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192088"/>
            <a:ext cx="8496301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9713" y="1152525"/>
            <a:ext cx="8191500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RHE: Sex Education Information Evening – Wednesday 4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 4:00pm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Weald Transition: Book Award –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small 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group of Year 6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6 SATs – week beginning 13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May:                                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English: Reading, GPS – multiple choice, Spelling                                                  Maths: 1 Arithmetic, 2 Reasoning (no calculator)                    	               Writing is teacher assessed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SATs Information Meeting for parents will be held in the Spring term.</a:t>
            </a: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Residentials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: </a:t>
            </a:r>
          </a:p>
          <a:p>
            <a:pPr eaLnBrk="1" hangingPunct="1">
              <a:spcBef>
                <a:spcPct val="50000"/>
              </a:spcBef>
              <a:buClrTx/>
              <a:buSzTx/>
              <a:buFont typeface="Wingdings 3" panose="05040102010807070707" pitchFamily="18" charset="2"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5: </a:t>
            </a: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Cobnor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– 8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-10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 2024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6: PGL Marchant’s Hill – 20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-24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 2024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131888" y="222250"/>
            <a:ext cx="6102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CCFFCC"/>
                </a:solidFill>
                <a:latin typeface="AbcTeacher" pitchFamily="2" charset="0"/>
              </a:rPr>
              <a:t>Autumn Diary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76250"/>
            <a:ext cx="8748712" cy="58086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83568" y="1700808"/>
            <a:ext cx="76327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400" b="1" dirty="0">
                <a:solidFill>
                  <a:srgbClr val="CCFFCC"/>
                </a:solidFill>
                <a:latin typeface="AbcTeacher" pitchFamily="2" charset="0"/>
              </a:rPr>
              <a:t>Any questions</a:t>
            </a:r>
            <a:r>
              <a:rPr lang="en-GB" altLang="en-US" sz="4400" b="1" dirty="0" smtClean="0">
                <a:solidFill>
                  <a:srgbClr val="CCFFCC"/>
                </a:solidFill>
                <a:latin typeface="AbcTeacher" pitchFamily="2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600" b="1" dirty="0" smtClean="0">
                <a:solidFill>
                  <a:srgbClr val="CCFFCC"/>
                </a:solidFill>
                <a:latin typeface="AbcTeacher" pitchFamily="2" charset="0"/>
              </a:rPr>
              <a:t>Please feel free to email me using the class email: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400" b="1" dirty="0" smtClean="0">
              <a:solidFill>
                <a:srgbClr val="CCFFCC"/>
              </a:solidFill>
              <a:latin typeface="AbcTeacher" pitchFamily="2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dirty="0" smtClean="0">
                <a:solidFill>
                  <a:srgbClr val="CCFFCC"/>
                </a:solidFill>
                <a:latin typeface="AbcTeacher" pitchFamily="2" charset="0"/>
              </a:rPr>
              <a:t>sa@stmarysprimaryschoolpulborough.co.uk</a:t>
            </a:r>
            <a:endParaRPr lang="en-GB" altLang="en-US" sz="2800" b="1" dirty="0">
              <a:solidFill>
                <a:srgbClr val="CCFFCC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2263</TotalTime>
  <Words>705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Arial</vt:lpstr>
      <vt:lpstr>Wingdings 3</vt:lpstr>
      <vt:lpstr>Calibri</vt:lpstr>
      <vt:lpstr>AbcTeacher</vt:lpstr>
      <vt:lpstr>Ion</vt:lpstr>
      <vt:lpstr>Meet the Teacher  South Africa Class – September 2023</vt:lpstr>
      <vt:lpstr>Lunches, Snacks and Water</vt:lpstr>
      <vt:lpstr>Homework</vt:lpstr>
      <vt:lpstr>Rewards and Sanctions</vt:lpstr>
      <vt:lpstr>General Reminders   </vt:lpstr>
      <vt:lpstr>General Reminders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120</cp:revision>
  <dcterms:created xsi:type="dcterms:W3CDTF">2011-02-02T10:29:17Z</dcterms:created>
  <dcterms:modified xsi:type="dcterms:W3CDTF">2023-10-10T09:49:53Z</dcterms:modified>
</cp:coreProperties>
</file>