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1" r:id="rId16"/>
    <p:sldId id="272" r:id="rId17"/>
    <p:sldId id="276" r:id="rId18"/>
    <p:sldId id="273" r:id="rId19"/>
    <p:sldId id="274" r:id="rId20"/>
    <p:sldId id="275" r:id="rId21"/>
    <p:sldId id="277" r:id="rId22"/>
    <p:sldId id="268"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algn="ctr">
              <a:lnSpc>
                <a:spcPct val="100000"/>
              </a:lnSpc>
              <a:spcBef>
                <a:spcPts val="0"/>
              </a:spcBef>
              <a:buClrTx/>
              <a:buSzTx/>
              <a:buNone/>
              <a:defRPr sz="2800"/>
            </a:lvl1pPr>
            <a:lvl2pPr algn="ctr">
              <a:lnSpc>
                <a:spcPct val="100000"/>
              </a:lnSpc>
              <a:spcBef>
                <a:spcPts val="0"/>
              </a:spcBef>
              <a:buClrTx/>
              <a:buSzTx/>
              <a:buNone/>
              <a:defRPr sz="2800"/>
            </a:lvl2pPr>
            <a:lvl3pPr algn="ctr">
              <a:lnSpc>
                <a:spcPct val="100000"/>
              </a:lnSpc>
              <a:spcBef>
                <a:spcPts val="0"/>
              </a:spcBef>
              <a:buClrTx/>
              <a:buSzTx/>
              <a:buNone/>
              <a:defRPr sz="2800"/>
            </a:lvl3pPr>
            <a:lvl4pPr algn="ctr">
              <a:lnSpc>
                <a:spcPct val="100000"/>
              </a:lnSpc>
              <a:spcBef>
                <a:spcPts val="0"/>
              </a:spcBef>
              <a:buClrTx/>
              <a:buSzTx/>
              <a:buNone/>
              <a:defRPr sz="2800"/>
            </a:lvl4pPr>
            <a:lvl5pPr algn="ctr">
              <a:lnSpc>
                <a:spcPct val="100000"/>
              </a:lnSpc>
              <a:spcBef>
                <a:spcPts val="0"/>
              </a:spcBef>
              <a:buClrTx/>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91" name="Title Text"/>
          <p:cNvSpPr txBox="1">
            <a:spLocks noGrp="1"/>
          </p:cNvSpPr>
          <p:nvPr>
            <p:ph type="title"/>
          </p:nvPr>
        </p:nvSpPr>
        <p:spPr>
          <a:xfrm>
            <a:off x="311699" y="1106125"/>
            <a:ext cx="8520602" cy="1963500"/>
          </a:xfrm>
          <a:prstGeom prst="rect">
            <a:avLst/>
          </a:prstGeom>
        </p:spPr>
        <p:txBody>
          <a:bodyPr anchor="b"/>
          <a:lstStyle>
            <a:lvl1pPr algn="ctr">
              <a:defRPr sz="12000"/>
            </a:lvl1pPr>
          </a:lstStyle>
          <a:p>
            <a:r>
              <a:t>Title Text</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wo 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39" name="Shape 23"/>
          <p:cNvSpPr txBox="1">
            <a:spLocks noGrp="1"/>
          </p:cNvSpPr>
          <p:nvPr>
            <p:ph type="body" sz="half" idx="13"/>
          </p:nvPr>
        </p:nvSpPr>
        <p:spPr>
          <a:xfrm>
            <a:off x="4832399" y="1152475"/>
            <a:ext cx="3999902" cy="3416400"/>
          </a:xfrm>
          <a:prstGeom prst="rect">
            <a:avLst/>
          </a:prstGeom>
        </p:spPr>
        <p:txBody>
          <a:bodyPr/>
          <a:lstStyle/>
          <a:p>
            <a:pPr>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 column 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 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title and description">
    <p:spTree>
      <p:nvGrpSpPr>
        <p:cNvPr id="1" name=""/>
        <p:cNvGrpSpPr/>
        <p:nvPr/>
      </p:nvGrpSpPr>
      <p:grpSpPr>
        <a:xfrm>
          <a:off x="0" y="0"/>
          <a:ext cx="0" cy="0"/>
          <a:chOff x="0" y="0"/>
          <a:chExt cx="0" cy="0"/>
        </a:xfrm>
      </p:grpSpPr>
      <p:sp>
        <p:nvSpPr>
          <p:cNvPr id="72" name="Shape 36"/>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algn="ctr">
              <a:lnSpc>
                <a:spcPct val="100000"/>
              </a:lnSpc>
              <a:spcBef>
                <a:spcPts val="0"/>
              </a:spcBef>
              <a:buClrTx/>
              <a:buSzTx/>
              <a:buNone/>
              <a:defRPr sz="2100"/>
            </a:lvl1pPr>
            <a:lvl2pPr algn="ctr">
              <a:lnSpc>
                <a:spcPct val="100000"/>
              </a:lnSpc>
              <a:spcBef>
                <a:spcPts val="0"/>
              </a:spcBef>
              <a:buClrTx/>
              <a:buSzTx/>
              <a:buNone/>
              <a:defRPr sz="2100"/>
            </a:lvl2pPr>
            <a:lvl3pPr algn="ctr">
              <a:lnSpc>
                <a:spcPct val="100000"/>
              </a:lnSpc>
              <a:spcBef>
                <a:spcPts val="0"/>
              </a:spcBef>
              <a:buClrTx/>
              <a:buSzTx/>
              <a:buNone/>
              <a:defRPr sz="2100"/>
            </a:lvl3pPr>
            <a:lvl4pPr algn="ctr">
              <a:lnSpc>
                <a:spcPct val="100000"/>
              </a:lnSpc>
              <a:spcBef>
                <a:spcPts val="0"/>
              </a:spcBef>
              <a:buClrTx/>
              <a:buSzTx/>
              <a:buNone/>
              <a:defRPr sz="2100"/>
            </a:lvl4pPr>
            <a:lvl5pPr algn="ctr">
              <a:lnSpc>
                <a:spcPct val="100000"/>
              </a:lnSpc>
              <a:spcBef>
                <a:spcPts val="0"/>
              </a:spcBef>
              <a:buClrTx/>
              <a:buSz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Shape 39"/>
          <p:cNvSpPr txBox="1">
            <a:spLocks noGrp="1"/>
          </p:cNvSpPr>
          <p:nvPr>
            <p:ph type="body" sz="half" idx="13"/>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a:lnSpc>
                <a:spcPct val="100000"/>
              </a:lnSpc>
              <a:spcBef>
                <a:spcPts val="0"/>
              </a:spcBef>
              <a:buClrTx/>
              <a:buSzTx/>
              <a:buNone/>
            </a:lvl1pPr>
            <a:lvl2pPr>
              <a:lnSpc>
                <a:spcPct val="100000"/>
              </a:lnSpc>
              <a:spcBef>
                <a:spcPts val="0"/>
              </a:spcBef>
              <a:buClrTx/>
            </a:lvl2pPr>
            <a:lvl3pPr>
              <a:lnSpc>
                <a:spcPct val="100000"/>
              </a:lnSpc>
              <a:spcBef>
                <a:spcPts val="0"/>
              </a:spcBef>
              <a:buClrTx/>
            </a:lvl3pPr>
            <a:lvl4pPr>
              <a:lnSpc>
                <a:spcPct val="100000"/>
              </a:lnSpc>
              <a:spcBef>
                <a:spcPts val="0"/>
              </a:spcBef>
              <a:buClrTx/>
            </a:lvl4pPr>
            <a:lvl5pPr>
              <a:lnSpc>
                <a:spcPct val="100000"/>
              </a:lnSpc>
              <a:spcBef>
                <a:spcPts val="0"/>
              </a:spcBef>
              <a:buClr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r>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4"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1pPr>
      <a:lvl2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2pPr>
      <a:lvl3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3pPr>
      <a:lvl4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4pPr>
      <a:lvl5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5pPr>
      <a:lvl6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6pPr>
      <a:lvl7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7pPr>
      <a:lvl8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8pPr>
      <a:lvl9pPr marL="0" marR="0" indent="0" algn="l" defTabSz="914400" rtl="0" latinLnBrk="0">
        <a:lnSpc>
          <a:spcPct val="115000"/>
        </a:lnSpc>
        <a:spcBef>
          <a:spcPts val="1600"/>
        </a:spcBef>
        <a:spcAft>
          <a:spcPts val="0"/>
        </a:spcAft>
        <a:buClr>
          <a:schemeClr val="accent2">
            <a:lumOff val="21764"/>
          </a:schemeClr>
        </a:buClr>
        <a:buSzPct val="100000"/>
        <a:buFontTx/>
        <a:buChar char="■"/>
        <a:tabLst/>
        <a:defRPr sz="1800" b="0" i="0" u="none" strike="noStrike" cap="none" spc="0" baseline="0">
          <a:ln>
            <a:noFill/>
          </a:ln>
          <a:solidFill>
            <a:schemeClr val="accent2">
              <a:lumOff val="21764"/>
            </a:schemeClr>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2weDBlOTgm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681" y="5352769"/>
            <a:ext cx="5457534" cy="465028"/>
          </a:xfrm>
        </p:spPr>
        <p:txBody>
          <a:bodyPr>
            <a:normAutofit fontScale="90000"/>
          </a:bodyPr>
          <a:lstStyle/>
          <a:p>
            <a:endParaRPr lang="en-GB" dirty="0"/>
          </a:p>
        </p:txBody>
      </p:sp>
      <p:pic>
        <p:nvPicPr>
          <p:cNvPr id="1028" name="Picture 4" descr="At the going down of the sun and in the morning we will remember them.  #LestWeForget | Remembrance candle, Remembrance, Remembrance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8164"/>
            <a:ext cx="7647709" cy="342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473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Shape 94" descr="Shape 94"/>
          <p:cNvPicPr>
            <a:picLocks noChangeAspect="1"/>
          </p:cNvPicPr>
          <p:nvPr/>
        </p:nvPicPr>
        <p:blipFill>
          <a:blip r:embed="rId2">
            <a:extLst/>
          </a:blip>
          <a:stretch>
            <a:fillRect/>
          </a:stretch>
        </p:blipFill>
        <p:spPr>
          <a:xfrm>
            <a:off x="0" y="0"/>
            <a:ext cx="9144000" cy="5143506"/>
          </a:xfrm>
          <a:prstGeom prst="rect">
            <a:avLst/>
          </a:prstGeom>
          <a:ln w="12700">
            <a:miter lim="400000"/>
          </a:ln>
        </p:spPr>
      </p:pic>
      <p:sp>
        <p:nvSpPr>
          <p:cNvPr id="2" name="Rectangle 1"/>
          <p:cNvSpPr/>
          <p:nvPr/>
        </p:nvSpPr>
        <p:spPr>
          <a:xfrm>
            <a:off x="1080655" y="1011382"/>
            <a:ext cx="6851072" cy="523220"/>
          </a:xfrm>
          <a:prstGeom prst="rect">
            <a:avLst/>
          </a:prstGeom>
        </p:spPr>
        <p:txBody>
          <a:bodyPr wrap="square">
            <a:spAutoFit/>
          </a:bodyPr>
          <a:lstStyle/>
          <a:p>
            <a:r>
              <a:rPr lang="en-GB" dirty="0"/>
              <a:t>Peace I leave with you; my peace I give to you. I do not give to you as the world gives. Do not let your hearts be troubled, and do not let them be afraid. John 14:27</a:t>
            </a:r>
          </a:p>
        </p:txBody>
      </p:sp>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hape 99" descr="Shape 99"/>
          <p:cNvPicPr>
            <a:picLocks noChangeAspect="1"/>
          </p:cNvPicPr>
          <p:nvPr/>
        </p:nvPicPr>
        <p:blipFill>
          <a:blip r:embed="rId2">
            <a:extLst/>
          </a:blip>
          <a:stretch>
            <a:fillRect/>
          </a:stretch>
        </p:blipFill>
        <p:spPr>
          <a:xfrm>
            <a:off x="0" y="0"/>
            <a:ext cx="9144000" cy="5143506"/>
          </a:xfrm>
          <a:prstGeom prst="rect">
            <a:avLst/>
          </a:prstGeom>
          <a:ln w="12700">
            <a:miter lim="400000"/>
          </a:ln>
        </p:spPr>
      </p:pic>
      <p:sp>
        <p:nvSpPr>
          <p:cNvPr id="2" name="Rectangle 1"/>
          <p:cNvSpPr/>
          <p:nvPr/>
        </p:nvSpPr>
        <p:spPr>
          <a:xfrm>
            <a:off x="1433945" y="928255"/>
            <a:ext cx="5424055" cy="523220"/>
          </a:xfrm>
          <a:prstGeom prst="rect">
            <a:avLst/>
          </a:prstGeom>
        </p:spPr>
        <p:txBody>
          <a:bodyPr wrap="square">
            <a:spAutoFit/>
          </a:bodyPr>
          <a:lstStyle/>
          <a:p>
            <a:r>
              <a:rPr lang="en-GB" dirty="0"/>
              <a:t>This is the message we have heard from him and proclaim to you, that God is light and in him there is no darkness at all. 1 John 1:5</a:t>
            </a:r>
          </a:p>
        </p:txBody>
      </p:sp>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Shape 104" descr="Shape 104"/>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Shape 109" descr="Shape 109"/>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Shape 119" descr="Shape 119"/>
          <p:cNvPicPr>
            <a:picLocks noChangeAspect="1"/>
          </p:cNvPicPr>
          <p:nvPr/>
        </p:nvPicPr>
        <p:blipFill>
          <a:blip r:embed="rId2">
            <a:extLst/>
          </a:blip>
          <a:stretch>
            <a:fillRect/>
          </a:stretch>
        </p:blipFill>
        <p:spPr>
          <a:xfrm>
            <a:off x="0" y="-5"/>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They shall grow not old, as we that are left grow old;</a:t>
            </a:r>
            <a:br>
              <a:rPr lang="en-GB" dirty="0" smtClean="0"/>
            </a:br>
            <a:r>
              <a:rPr lang="en-GB" dirty="0" smtClean="0"/>
              <a:t>Age shall not weary them, nor the years condemn. </a:t>
            </a:r>
            <a:br>
              <a:rPr lang="en-GB" dirty="0" smtClean="0"/>
            </a:br>
            <a:r>
              <a:rPr lang="en-GB" dirty="0" smtClean="0"/>
              <a:t>At the going down of the sun and in the morning … we will remember them</a:t>
            </a:r>
            <a:endParaRPr lang="en-GB" dirty="0"/>
          </a:p>
        </p:txBody>
      </p:sp>
    </p:spTree>
    <p:extLst>
      <p:ext uri="{BB962C8B-B14F-4D97-AF65-F5344CB8AC3E}">
        <p14:creationId xmlns:p14="http://schemas.microsoft.com/office/powerpoint/2010/main" val="26401873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771531"/>
            <a:ext cx="4572000" cy="523220"/>
          </a:xfrm>
          <a:prstGeom prst="rect">
            <a:avLst/>
          </a:prstGeom>
        </p:spPr>
        <p:txBody>
          <a:bodyPr>
            <a:spAutoFit/>
          </a:bodyPr>
          <a:lstStyle/>
          <a:p>
            <a:endParaRPr lang="en-GB" dirty="0" smtClean="0"/>
          </a:p>
          <a:p>
            <a:endParaRPr lang="en-GB" dirty="0"/>
          </a:p>
        </p:txBody>
      </p:sp>
      <p:pic>
        <p:nvPicPr>
          <p:cNvPr id="5" name="2weDBlOTgmo"/>
          <p:cNvPicPr>
            <a:picLocks noRot="1" noChangeAspect="1"/>
          </p:cNvPicPr>
          <p:nvPr>
            <a:videoFile r:link="rId1"/>
          </p:nvPr>
        </p:nvPicPr>
        <p:blipFill>
          <a:blip r:embed="rId3"/>
          <a:stretch>
            <a:fillRect/>
          </a:stretch>
        </p:blipFill>
        <p:spPr>
          <a:xfrm>
            <a:off x="581891" y="339436"/>
            <a:ext cx="8077200" cy="4274128"/>
          </a:xfrm>
          <a:prstGeom prst="rect">
            <a:avLst/>
          </a:prstGeom>
        </p:spPr>
      </p:pic>
    </p:spTree>
    <p:extLst>
      <p:ext uri="{BB962C8B-B14F-4D97-AF65-F5344CB8AC3E}">
        <p14:creationId xmlns:p14="http://schemas.microsoft.com/office/powerpoint/2010/main" val="422350655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to read their poems</a:t>
            </a:r>
            <a:endParaRPr lang="en-GB" dirty="0"/>
          </a:p>
        </p:txBody>
      </p:sp>
    </p:spTree>
    <p:extLst>
      <p:ext uri="{BB962C8B-B14F-4D97-AF65-F5344CB8AC3E}">
        <p14:creationId xmlns:p14="http://schemas.microsoft.com/office/powerpoint/2010/main" val="26267572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We will remember</a:t>
            </a:r>
            <a:r>
              <a:rPr lang="en-GB" dirty="0" smtClean="0"/>
              <a:t/>
            </a:r>
            <a:br>
              <a:rPr lang="en-GB" dirty="0" smtClean="0"/>
            </a:br>
            <a:r>
              <a:rPr lang="en-GB" dirty="0" smtClean="0"/>
              <a:t>Turn your thoughts on this occasion</a:t>
            </a:r>
            <a:br>
              <a:rPr lang="en-GB" dirty="0" smtClean="0"/>
            </a:br>
            <a:r>
              <a:rPr lang="en-GB" dirty="0" smtClean="0"/>
              <a:t>To those who fought and died in the war.</a:t>
            </a:r>
            <a:br>
              <a:rPr lang="en-GB" dirty="0" smtClean="0"/>
            </a:br>
            <a:r>
              <a:rPr lang="en-GB" dirty="0" smtClean="0"/>
              <a:t>Years have passed and time has forgotten, </a:t>
            </a:r>
            <a:br>
              <a:rPr lang="en-GB" dirty="0" smtClean="0"/>
            </a:br>
            <a:r>
              <a:rPr lang="en-GB" dirty="0" smtClean="0"/>
              <a:t>But we will remember the soldiers once more.</a:t>
            </a:r>
            <a:br>
              <a:rPr lang="en-GB" dirty="0" smtClean="0"/>
            </a:br>
            <a:r>
              <a:rPr lang="en-GB" dirty="0"/>
              <a:t/>
            </a:r>
            <a:br>
              <a:rPr lang="en-GB" dirty="0"/>
            </a:br>
            <a:r>
              <a:rPr lang="en-GB" dirty="0" smtClean="0"/>
              <a:t>Instrumental</a:t>
            </a:r>
            <a:br>
              <a:rPr lang="en-GB" dirty="0" smtClean="0"/>
            </a:br>
            <a:r>
              <a:rPr lang="en-GB" dirty="0"/>
              <a:t/>
            </a:r>
            <a:br>
              <a:rPr lang="en-GB" dirty="0"/>
            </a:br>
            <a:r>
              <a:rPr lang="en-GB" dirty="0" smtClean="0"/>
              <a:t>Repeat </a:t>
            </a:r>
            <a:br>
              <a:rPr lang="en-GB" dirty="0" smtClean="0"/>
            </a:br>
            <a:endParaRPr lang="en-GB" b="1" dirty="0"/>
          </a:p>
        </p:txBody>
      </p:sp>
    </p:spTree>
    <p:extLst>
      <p:ext uri="{BB962C8B-B14F-4D97-AF65-F5344CB8AC3E}">
        <p14:creationId xmlns:p14="http://schemas.microsoft.com/office/powerpoint/2010/main" val="31667139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1800" dirty="0" smtClean="0"/>
              <a:t>God save The King</a:t>
            </a:r>
            <a:br>
              <a:rPr lang="en-GB" sz="1800" dirty="0" smtClean="0"/>
            </a:br>
            <a:r>
              <a:rPr lang="en-GB" sz="1800" dirty="0"/>
              <a:t>God save our gracious King!</a:t>
            </a:r>
            <a:br>
              <a:rPr lang="en-GB" sz="1800" dirty="0"/>
            </a:br>
            <a:r>
              <a:rPr lang="en-GB" sz="1800" dirty="0"/>
              <a:t>Long live our noble King!</a:t>
            </a:r>
            <a:br>
              <a:rPr lang="en-GB" sz="1800" dirty="0"/>
            </a:br>
            <a:r>
              <a:rPr lang="en-GB" sz="1800" dirty="0"/>
              <a:t>God save the King!</a:t>
            </a:r>
            <a:br>
              <a:rPr lang="en-GB" sz="1800" dirty="0"/>
            </a:br>
            <a:r>
              <a:rPr lang="en-GB" sz="1800" dirty="0"/>
              <a:t>Send him victorious,</a:t>
            </a:r>
            <a:br>
              <a:rPr lang="en-GB" sz="1800" dirty="0"/>
            </a:br>
            <a:r>
              <a:rPr lang="en-GB" sz="1800" dirty="0"/>
              <a:t>Happy and glorious,</a:t>
            </a:r>
            <a:br>
              <a:rPr lang="en-GB" sz="1800" dirty="0"/>
            </a:br>
            <a:r>
              <a:rPr lang="en-GB" sz="1800" dirty="0"/>
              <a:t>Long to reign over us,</a:t>
            </a:r>
            <a:br>
              <a:rPr lang="en-GB" sz="1800" dirty="0"/>
            </a:br>
            <a:r>
              <a:rPr lang="en-GB" sz="1800" dirty="0"/>
              <a:t>God save the King</a:t>
            </a:r>
            <a:r>
              <a:rPr lang="en-GB" sz="1800" dirty="0" smtClean="0"/>
              <a:t>.</a:t>
            </a:r>
            <a:br>
              <a:rPr lang="en-GB" sz="1800" dirty="0" smtClean="0"/>
            </a:br>
            <a:r>
              <a:rPr lang="en-GB" sz="1800" dirty="0"/>
              <a:t/>
            </a:r>
            <a:br>
              <a:rPr lang="en-GB" sz="1800" dirty="0"/>
            </a:br>
            <a:r>
              <a:rPr lang="en-GB" sz="1800" dirty="0"/>
              <a:t>Thy choicest gifts in store</a:t>
            </a:r>
            <a:br>
              <a:rPr lang="en-GB" sz="1800" dirty="0"/>
            </a:br>
            <a:r>
              <a:rPr lang="en-GB" sz="1800" dirty="0"/>
              <a:t>On him be pleased to pour,</a:t>
            </a:r>
            <a:br>
              <a:rPr lang="en-GB" sz="1800" dirty="0"/>
            </a:br>
            <a:r>
              <a:rPr lang="en-GB" sz="1800" dirty="0"/>
              <a:t>Long may he reign.</a:t>
            </a:r>
            <a:br>
              <a:rPr lang="en-GB" sz="1800" dirty="0"/>
            </a:br>
            <a:r>
              <a:rPr lang="en-GB" sz="1800" dirty="0"/>
              <a:t>May he defend our laws,</a:t>
            </a:r>
            <a:br>
              <a:rPr lang="en-GB" sz="1800" dirty="0"/>
            </a:br>
            <a:r>
              <a:rPr lang="en-GB" sz="1800" dirty="0"/>
              <a:t>And ever give us cause,</a:t>
            </a:r>
            <a:br>
              <a:rPr lang="en-GB" sz="1800" dirty="0"/>
            </a:br>
            <a:r>
              <a:rPr lang="en-GB" sz="1800" dirty="0"/>
              <a:t>To sing with heart and voice,</a:t>
            </a:r>
            <a:br>
              <a:rPr lang="en-GB" sz="1800" dirty="0"/>
            </a:br>
            <a:r>
              <a:rPr lang="en-GB" sz="1800" dirty="0"/>
              <a:t>God save the King.</a:t>
            </a:r>
            <a:r>
              <a:rPr lang="en-GB" dirty="0"/>
              <a:t/>
            </a:r>
            <a:br>
              <a:rPr lang="en-GB" dirty="0"/>
            </a:br>
            <a:endParaRPr lang="en-GB" dirty="0"/>
          </a:p>
        </p:txBody>
      </p:sp>
    </p:spTree>
    <p:extLst>
      <p:ext uri="{BB962C8B-B14F-4D97-AF65-F5344CB8AC3E}">
        <p14:creationId xmlns:p14="http://schemas.microsoft.com/office/powerpoint/2010/main" val="35642705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Shape 54" descr="Shape 54"/>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p:transition spd="med" advClick="0" advTm="1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Ever-living God we remember those whom you have gathered from the storm of war into the peace of your presence; may that same peace calm our fears, bring justice to all peoples and establish harmony among the nations, through Jesus Christ our Lord. Amen.</a:t>
            </a:r>
          </a:p>
        </p:txBody>
      </p:sp>
    </p:spTree>
    <p:extLst>
      <p:ext uri="{BB962C8B-B14F-4D97-AF65-F5344CB8AC3E}">
        <p14:creationId xmlns:p14="http://schemas.microsoft.com/office/powerpoint/2010/main" val="755013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dirty="0"/>
              <a:t>All join together in the Lord’s Prayer: </a:t>
            </a:r>
            <a:r>
              <a:rPr lang="en-GB" sz="1800" dirty="0" smtClean="0"/>
              <a:t/>
            </a:r>
            <a:br>
              <a:rPr lang="en-GB" sz="1800" dirty="0" smtClean="0"/>
            </a:br>
            <a:r>
              <a:rPr lang="en-GB" sz="1800" dirty="0" smtClean="0"/>
              <a:t>Our </a:t>
            </a:r>
            <a:r>
              <a:rPr lang="en-GB" sz="1800" dirty="0"/>
              <a:t>Father, who art in heaven, </a:t>
            </a:r>
            <a:r>
              <a:rPr lang="en-GB" sz="1800" dirty="0" smtClean="0"/>
              <a:t/>
            </a:r>
            <a:br>
              <a:rPr lang="en-GB" sz="1800" dirty="0" smtClean="0"/>
            </a:br>
            <a:r>
              <a:rPr lang="en-GB" sz="1800" dirty="0" smtClean="0"/>
              <a:t>hallowed </a:t>
            </a:r>
            <a:r>
              <a:rPr lang="en-GB" sz="1800" dirty="0"/>
              <a:t>be thy name. </a:t>
            </a:r>
            <a:r>
              <a:rPr lang="en-GB" sz="1800" dirty="0" smtClean="0"/>
              <a:t/>
            </a:r>
            <a:br>
              <a:rPr lang="en-GB" sz="1800" dirty="0" smtClean="0"/>
            </a:br>
            <a:r>
              <a:rPr lang="en-GB" sz="1800" dirty="0" smtClean="0"/>
              <a:t>Thy </a:t>
            </a:r>
            <a:r>
              <a:rPr lang="en-GB" sz="1800" dirty="0"/>
              <a:t>Kingdom come; </a:t>
            </a:r>
            <a:r>
              <a:rPr lang="en-GB" sz="1800" dirty="0" smtClean="0"/>
              <a:t/>
            </a:r>
            <a:br>
              <a:rPr lang="en-GB" sz="1800" dirty="0" smtClean="0"/>
            </a:br>
            <a:r>
              <a:rPr lang="en-GB" sz="1800" dirty="0" smtClean="0"/>
              <a:t>thy </a:t>
            </a:r>
            <a:r>
              <a:rPr lang="en-GB" sz="1800" dirty="0"/>
              <a:t>will be done on earth as it is in heaven. </a:t>
            </a:r>
            <a:r>
              <a:rPr lang="en-GB" sz="1800" dirty="0" smtClean="0"/>
              <a:t/>
            </a:r>
            <a:br>
              <a:rPr lang="en-GB" sz="1800" dirty="0" smtClean="0"/>
            </a:br>
            <a:r>
              <a:rPr lang="en-GB" sz="1800" dirty="0" smtClean="0"/>
              <a:t>Give </a:t>
            </a:r>
            <a:r>
              <a:rPr lang="en-GB" sz="1800" dirty="0"/>
              <a:t>us this day our daily bread and forgive us our trespasses as we forgive those who trespass against us. </a:t>
            </a:r>
            <a:r>
              <a:rPr lang="en-GB" sz="1800" dirty="0" smtClean="0"/>
              <a:t/>
            </a:r>
            <a:br>
              <a:rPr lang="en-GB" sz="1800" dirty="0" smtClean="0"/>
            </a:br>
            <a:r>
              <a:rPr lang="en-GB" sz="1800" dirty="0" smtClean="0"/>
              <a:t>And </a:t>
            </a:r>
            <a:r>
              <a:rPr lang="en-GB" sz="1800" dirty="0"/>
              <a:t>lead us not into temptation but deliver us from evil </a:t>
            </a:r>
            <a:r>
              <a:rPr lang="en-GB" sz="1800" dirty="0" smtClean="0"/>
              <a:t/>
            </a:r>
            <a:br>
              <a:rPr lang="en-GB" sz="1800" dirty="0" smtClean="0"/>
            </a:br>
            <a:r>
              <a:rPr lang="en-GB" sz="1800" dirty="0" smtClean="0"/>
              <a:t>For </a:t>
            </a:r>
            <a:r>
              <a:rPr lang="en-GB" sz="1800" dirty="0"/>
              <a:t>thine is the kingdom, the power, and the glory for ever and ever. </a:t>
            </a:r>
            <a:r>
              <a:rPr lang="en-GB" sz="1800" dirty="0" smtClean="0"/>
              <a:t/>
            </a:r>
            <a:br>
              <a:rPr lang="en-GB" sz="1800" dirty="0" smtClean="0"/>
            </a:br>
            <a:r>
              <a:rPr lang="en-GB" sz="1800" dirty="0" smtClean="0"/>
              <a:t>Amen</a:t>
            </a:r>
            <a:endParaRPr lang="en-GB" sz="1800" dirty="0"/>
          </a:p>
        </p:txBody>
      </p:sp>
    </p:spTree>
    <p:extLst>
      <p:ext uri="{BB962C8B-B14F-4D97-AF65-F5344CB8AC3E}">
        <p14:creationId xmlns:p14="http://schemas.microsoft.com/office/powerpoint/2010/main" val="37103419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hape 114" descr="Shape 114"/>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Shape 59" descr="Shape 59"/>
          <p:cNvPicPr>
            <a:picLocks noChangeAspect="1"/>
          </p:cNvPicPr>
          <p:nvPr/>
        </p:nvPicPr>
        <p:blipFill>
          <a:blip r:embed="rId2">
            <a:extLst/>
          </a:blip>
          <a:stretch>
            <a:fillRect/>
          </a:stretch>
        </p:blipFill>
        <p:spPr>
          <a:xfrm>
            <a:off x="0" y="0"/>
            <a:ext cx="914399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Shape 64" descr="Shape 64"/>
          <p:cNvPicPr>
            <a:picLocks noChangeAspect="1"/>
          </p:cNvPicPr>
          <p:nvPr/>
        </p:nvPicPr>
        <p:blipFill>
          <a:blip r:embed="rId2">
            <a:extLst/>
          </a:blip>
          <a:stretch>
            <a:fillRect/>
          </a:stretch>
        </p:blipFill>
        <p:spPr>
          <a:xfrm>
            <a:off x="0" y="0"/>
            <a:ext cx="914399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Shape 69" descr="Shape 69"/>
          <p:cNvPicPr>
            <a:picLocks noChangeAspect="1"/>
          </p:cNvPicPr>
          <p:nvPr/>
        </p:nvPicPr>
        <p:blipFill>
          <a:blip r:embed="rId2">
            <a:extLst/>
          </a:blip>
          <a:stretch>
            <a:fillRect/>
          </a:stretch>
        </p:blipFill>
        <p:spPr>
          <a:xfrm>
            <a:off x="0" y="0"/>
            <a:ext cx="914399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Shape 74" descr="Shape 74"/>
          <p:cNvPicPr>
            <a:picLocks noChangeAspect="1"/>
          </p:cNvPicPr>
          <p:nvPr/>
        </p:nvPicPr>
        <p:blipFill>
          <a:blip r:embed="rId2">
            <a:extLst/>
          </a:blip>
          <a:stretch>
            <a:fillRect/>
          </a:stretch>
        </p:blipFill>
        <p:spPr>
          <a:xfrm>
            <a:off x="0" y="0"/>
            <a:ext cx="914399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hape 79" descr="Shape 79"/>
          <p:cNvPicPr>
            <a:picLocks noChangeAspect="1"/>
          </p:cNvPicPr>
          <p:nvPr/>
        </p:nvPicPr>
        <p:blipFill>
          <a:blip r:embed="rId2">
            <a:extLst/>
          </a:blip>
          <a:stretch>
            <a:fillRect/>
          </a:stretch>
        </p:blipFill>
        <p:spPr>
          <a:xfrm>
            <a:off x="0" y="0"/>
            <a:ext cx="9143990"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Shape 84" descr="Shape 84"/>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Shape 89" descr="Shape 89"/>
          <p:cNvPicPr>
            <a:picLocks noChangeAspect="1"/>
          </p:cNvPicPr>
          <p:nvPr/>
        </p:nvPicPr>
        <p:blipFill>
          <a:blip r:embed="rId2">
            <a:extLst/>
          </a:blip>
          <a:stretch>
            <a:fillRect/>
          </a:stretch>
        </p:blipFill>
        <p:spPr>
          <a:xfrm>
            <a:off x="0" y="0"/>
            <a:ext cx="9144000" cy="51435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18000">
        <p:fade thruBlk="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Helvetica Neue"/>
        <a:ea typeface="Helvetica Neue"/>
        <a:cs typeface="Helvetica Neue"/>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Helvetica Neue"/>
        <a:ea typeface="Helvetica Neue"/>
        <a:cs typeface="Helvetica Neue"/>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203</TotalTime>
  <Words>412</Words>
  <Application>Microsoft Office PowerPoint</Application>
  <PresentationFormat>On-screen Show (16:9)</PresentationFormat>
  <Paragraphs>8</Paragraphs>
  <Slides>22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Helvetica Neue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shall grow not old, as we that are left grow old; Age shall not weary them, nor the years condemn.  At the going down of the sun and in the morning … we will remember them</vt:lpstr>
      <vt:lpstr>PowerPoint Presentation</vt:lpstr>
      <vt:lpstr>Children to read their poems</vt:lpstr>
      <vt:lpstr>We will remember Turn your thoughts on this occasion To those who fought and died in the war. Years have passed and time has forgotten,  But we will remember the soldiers once more.  Instrumental  Repeat  </vt:lpstr>
      <vt:lpstr>God save The King God save our gracious King! Long live our noble King! God save the King! Send him victorious, Happy and glorious, Long to reign over us, God save the King.  Thy choicest gifts in store On him be pleased to pour, Long may he reign. May he defend our laws, And ever give us cause, To sing with heart and voice, God save the King. </vt:lpstr>
      <vt:lpstr>Ever-living God we remember those whom you have gathered from the storm of war into the peace of your presence; may that same peace calm our fears, bring justice to all peoples and establish harmony among the nations, through Jesus Christ our Lord. Amen.</vt:lpstr>
      <vt:lpstr>All join together in the Lord’s Prayer:  Our Father, who art in heaven,  hallowed be thy name.  Thy Kingdom come;  thy will be done on earth as it is in heaven.  Give us this day our daily bread and forgive us our trespasses as we forgive those who trespass against us.  And lead us not into temptation but deliver us from evil  For thine is the kingdom, the power, and the glory for ever and ever.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scopus</dc:creator>
  <cp:lastModifiedBy>scopus@SMPDOMAIN.local</cp:lastModifiedBy>
  <cp:revision>12</cp:revision>
  <dcterms:modified xsi:type="dcterms:W3CDTF">2023-11-10T10:17:47Z</dcterms:modified>
</cp:coreProperties>
</file>