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43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latin typeface="+mn-lt"/>
              </a:rPr>
              <a:t>PE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journey since 2019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5749" y="3788329"/>
            <a:ext cx="4576594" cy="2163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72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Do you have any 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09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policies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new policy was created to align with Ofsted’s focus on Intent, Implementation and Impact.</a:t>
            </a:r>
          </a:p>
          <a:p>
            <a:r>
              <a:rPr lang="en-GB" dirty="0" smtClean="0"/>
              <a:t>A new Long Term plan has also been created with a focus on a wide range of sports taught across the year groups.</a:t>
            </a:r>
          </a:p>
          <a:p>
            <a:r>
              <a:rPr lang="en-GB" dirty="0" smtClean="0"/>
              <a:t>Skills progression documents have been shared with staff detailing the progress expected at the end of each year group.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3104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8428" y="365760"/>
            <a:ext cx="10237251" cy="533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288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LOCKDOWN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Government guidance was issued when schools opened to some year groups in June 2020 with a focus on sports where social distancing was possible and minimal equipment could be used.</a:t>
            </a:r>
          </a:p>
          <a:p>
            <a:r>
              <a:rPr lang="en-GB" dirty="0" smtClean="0"/>
              <a:t>A large number of children took part in the ‘Virtual’ Sussex School Games both in school and at home.</a:t>
            </a:r>
          </a:p>
          <a:p>
            <a:r>
              <a:rPr lang="en-GB" dirty="0" smtClean="0"/>
              <a:t>New rope frame was installed in the school hall.</a:t>
            </a:r>
          </a:p>
          <a:p>
            <a:r>
              <a:rPr lang="en-GB" dirty="0" smtClean="0"/>
              <a:t>Awarded silver by Quality Start for our work with KS1 in PE and sport.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083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Autumn term 2020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New government guidance was issued regarding PE and sport in schools and the launch of the government’s anti-obesity strategy with a particular focus on primary age children.</a:t>
            </a:r>
          </a:p>
          <a:p>
            <a:r>
              <a:rPr lang="en-GB" dirty="0" smtClean="0"/>
              <a:t>Classes taught dance in this term as opposed to gymnastics.</a:t>
            </a:r>
          </a:p>
          <a:p>
            <a:r>
              <a:rPr lang="en-GB" dirty="0" smtClean="0"/>
              <a:t>Mrs Burbidge taught Athletics and Cricket to all year groups in Key Stage 2.</a:t>
            </a:r>
          </a:p>
          <a:p>
            <a:r>
              <a:rPr lang="en-GB" dirty="0" smtClean="0"/>
              <a:t>KS1 focused on sports that required as little equipment as possible.</a:t>
            </a:r>
          </a:p>
          <a:p>
            <a:r>
              <a:rPr lang="en-GB" dirty="0" smtClean="0"/>
              <a:t>Invasion Games and Target Games activities took place on the school field run by Horsham District Council. </a:t>
            </a:r>
            <a:r>
              <a:rPr lang="en-GB" dirty="0"/>
              <a:t> </a:t>
            </a:r>
            <a:r>
              <a:rPr lang="en-GB" dirty="0" smtClean="0"/>
              <a:t>Children from every class competed in the events with a large number of Pupil Premium children represented.</a:t>
            </a:r>
          </a:p>
        </p:txBody>
      </p:sp>
    </p:spTree>
    <p:extLst>
      <p:ext uri="{BB962C8B-B14F-4D97-AF65-F5344CB8AC3E}">
        <p14:creationId xmlns:p14="http://schemas.microsoft.com/office/powerpoint/2010/main" val="164162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Lockdown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Arrival of the atomiser meant that gymnastics became possible again for those in school.</a:t>
            </a:r>
          </a:p>
          <a:p>
            <a:r>
              <a:rPr lang="en-GB" dirty="0" smtClean="0"/>
              <a:t>A number of children participated in the ‘Virtual’ Winter Olympics with a variety of activities on offer every week.</a:t>
            </a:r>
          </a:p>
          <a:p>
            <a:r>
              <a:rPr lang="en-GB" dirty="0" smtClean="0"/>
              <a:t>Mrs Burbidge sent out a weekly PE challenge to the children in KS2 and these activities were then adapted for KS1.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858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Return from lockdown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Classes have continued to follow their PE plans.</a:t>
            </a:r>
          </a:p>
          <a:p>
            <a:r>
              <a:rPr lang="en-GB" dirty="0" smtClean="0"/>
              <a:t>Mrs Burbidge will teach Hockey and Netball to KS2 until half term and then move to Tennis in June so that all curriculum areas have been covered.</a:t>
            </a:r>
          </a:p>
          <a:p>
            <a:r>
              <a:rPr lang="en-GB" dirty="0" smtClean="0"/>
              <a:t>Swimming pool is back open with KS2 being taught in small groups by Mrs Treadwell</a:t>
            </a:r>
          </a:p>
          <a:p>
            <a:r>
              <a:rPr lang="en-GB" dirty="0" smtClean="0"/>
              <a:t>Athletes Day last week saw every child in the school participating in a PE lesson with either Chad or Antonio, who also delivered a virtual assembly about their careers, their training routines and their diets. </a:t>
            </a:r>
            <a:r>
              <a:rPr lang="en-GB" dirty="0"/>
              <a:t> </a:t>
            </a:r>
            <a:r>
              <a:rPr lang="en-GB" dirty="0" smtClean="0"/>
              <a:t>A very inspiring and enjoyable day.</a:t>
            </a:r>
          </a:p>
          <a:p>
            <a:r>
              <a:rPr lang="en-GB" dirty="0" smtClean="0"/>
              <a:t>Staff meeting dedicated to PE to discuss the new Long Term plan and skills progression.</a:t>
            </a:r>
          </a:p>
          <a:p>
            <a:r>
              <a:rPr lang="en-GB" dirty="0" smtClean="0"/>
              <a:t>Archery competition for KS2 every Thursday in May run by Horsham Sports Services. Every child in KS2 will take part in the event.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6813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Summer term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Chance to Shine will be taking Years 5&amp;6 for cricket sessions in June and July.</a:t>
            </a:r>
          </a:p>
          <a:p>
            <a:r>
              <a:rPr lang="en-GB" dirty="0" smtClean="0"/>
              <a:t>Year 5 children will be trained to be play leaders by Barry </a:t>
            </a:r>
            <a:r>
              <a:rPr lang="en-GB" dirty="0" err="1" smtClean="0"/>
              <a:t>Meaney</a:t>
            </a:r>
            <a:r>
              <a:rPr lang="en-GB" dirty="0" smtClean="0"/>
              <a:t> from the Weald.</a:t>
            </a:r>
          </a:p>
          <a:p>
            <a:r>
              <a:rPr lang="en-GB" dirty="0" smtClean="0"/>
              <a:t>Barry </a:t>
            </a:r>
            <a:r>
              <a:rPr lang="en-GB" dirty="0" err="1" smtClean="0"/>
              <a:t>Meaney</a:t>
            </a:r>
            <a:r>
              <a:rPr lang="en-GB" dirty="0" smtClean="0"/>
              <a:t> will also be coming in on three Wednesdays in June to deliver CPD for teachers on an area or sport that they don’t feel confident with.</a:t>
            </a:r>
          </a:p>
          <a:p>
            <a:r>
              <a:rPr lang="en-GB" dirty="0" smtClean="0"/>
              <a:t>Plans for Sports Week in June</a:t>
            </a:r>
          </a:p>
          <a:p>
            <a:r>
              <a:rPr lang="en-GB" dirty="0" smtClean="0"/>
              <a:t>Plans for a competitive event for KS1 – possibly dance or target games competition.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4372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Beyond summer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Full implementation of the new Long Term plan.</a:t>
            </a:r>
          </a:p>
          <a:p>
            <a:r>
              <a:rPr lang="en-GB" dirty="0" smtClean="0"/>
              <a:t>I hope that we are able to get after school sports clubs up and running again, particularly badminton and perhaps a morning fitness circuits class.</a:t>
            </a:r>
          </a:p>
          <a:p>
            <a:r>
              <a:rPr lang="en-GB" dirty="0" smtClean="0"/>
              <a:t>I hope that we are able to enter competitions and tournaments again.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893884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56</TotalTime>
  <Words>604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     PE </vt:lpstr>
      <vt:lpstr>New policies</vt:lpstr>
      <vt:lpstr>PowerPoint Presentation</vt:lpstr>
      <vt:lpstr>LOCKDOWN 1</vt:lpstr>
      <vt:lpstr>Autumn term 2020</vt:lpstr>
      <vt:lpstr>Lockdown ii</vt:lpstr>
      <vt:lpstr>Return from lockdown</vt:lpstr>
      <vt:lpstr>Summer term</vt:lpstr>
      <vt:lpstr>Beyond summer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</dc:title>
  <dc:creator>D Coomber</dc:creator>
  <cp:lastModifiedBy>scopus@SMPDOMAIN.local</cp:lastModifiedBy>
  <cp:revision>7</cp:revision>
  <dcterms:created xsi:type="dcterms:W3CDTF">2021-05-11T17:45:21Z</dcterms:created>
  <dcterms:modified xsi:type="dcterms:W3CDTF">2022-02-02T11:40:25Z</dcterms:modified>
</cp:coreProperties>
</file>